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E5A1"/>
    <a:srgbClr val="BDC4E4"/>
    <a:srgbClr val="717FBC"/>
    <a:srgbClr val="8BCBB2"/>
    <a:srgbClr val="FFCB27"/>
    <a:srgbClr val="DFA7CC"/>
    <a:srgbClr val="A1D9D5"/>
    <a:srgbClr val="F6A971"/>
    <a:srgbClr val="A0DCE6"/>
    <a:srgbClr val="F7AD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D1B027-F6E7-974E-BE7E-CBC012101675}" v="3" dt="2025-12-01T21:59:40.6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96"/>
    <p:restoredTop sz="94694"/>
  </p:normalViewPr>
  <p:slideViewPr>
    <p:cSldViewPr snapToGrid="0">
      <p:cViewPr varScale="1">
        <p:scale>
          <a:sx n="121" d="100"/>
          <a:sy n="121" d="100"/>
        </p:scale>
        <p:origin x="188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4CE83E-6355-6C58-23F8-1E31D768B4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A602391-E1B4-A808-D855-F911718F32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8F33AD-E36E-6E3B-6476-AA773302E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D907D-D506-F346-A45D-63FA6F04F7C6}" type="datetimeFigureOut">
              <a:rPr lang="es-MX" smtClean="0"/>
              <a:t>01/12/25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09F9999-63C9-7874-328E-BB9AA85CF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74C8C8E-6691-0804-F728-D1C589B67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130A0-7263-7E40-904A-98F34BA679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8969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A24973-23CA-1A5A-2A29-56500BF3A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747A96B-B20B-2A83-176F-A6AE6A9635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D0E4D5-6FB7-89D1-6121-81D65F1BB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D907D-D506-F346-A45D-63FA6F04F7C6}" type="datetimeFigureOut">
              <a:rPr lang="es-MX" smtClean="0"/>
              <a:t>01/12/25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29F64C-1D53-AE40-B4E5-4ED4DD412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50BA081-CA28-4C44-DE39-CA9A34FD2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130A0-7263-7E40-904A-98F34BA679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5642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24E8B5A-035A-5322-F7B7-D506E289F7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9A1DB3E-03AD-8F5B-6B81-452A0917CA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EDF5DD-C1B1-E0C9-0D59-6ED8759C7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D907D-D506-F346-A45D-63FA6F04F7C6}" type="datetimeFigureOut">
              <a:rPr lang="es-MX" smtClean="0"/>
              <a:t>01/12/25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C74C2E-2064-DDEB-B6A7-863CC1182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1F72AD-9B5F-9E8F-7F70-310095ECC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130A0-7263-7E40-904A-98F34BA679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2117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2A5E4D-E280-5030-AAAB-663EBAAD3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BC1FA6-77CD-C9F2-4830-3C129B07CD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9714B6-D6C9-3558-0D56-766D45DA0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D907D-D506-F346-A45D-63FA6F04F7C6}" type="datetimeFigureOut">
              <a:rPr lang="es-MX" smtClean="0"/>
              <a:t>01/12/25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D7C3333-F6DE-DB57-3B8C-04FB094D7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CA2ABA-693E-BF4F-4C76-DF857FF65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130A0-7263-7E40-904A-98F34BA679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5725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C157F0-6782-E6DA-8A30-AF925F8E6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CC9C085-3731-D139-D11F-1AA95C7B5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FC973B-BDF4-EC9A-33E9-4BB094E55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D907D-D506-F346-A45D-63FA6F04F7C6}" type="datetimeFigureOut">
              <a:rPr lang="es-MX" smtClean="0"/>
              <a:t>01/12/25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22A9CD-0C36-B5EB-1DF5-BE388A852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43014DA-F9BF-947E-526A-3E43CB4A4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130A0-7263-7E40-904A-98F34BA679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17047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833CDE-A2C9-7DB5-D416-7A86071BC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E2303C-BBCE-BDDB-DA10-794A2F109C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E672AD1-1E05-EE6F-5025-2D0BC3BE7F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DF13CEB-D223-A12F-7800-9286195CD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D907D-D506-F346-A45D-63FA6F04F7C6}" type="datetimeFigureOut">
              <a:rPr lang="es-MX" smtClean="0"/>
              <a:t>01/12/25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1F2D753-4B43-9D6F-35FC-23C151E63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70F3B09-49AF-D865-CD1D-7C36AC94B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130A0-7263-7E40-904A-98F34BA679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5371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5E5DCE-6A05-EE26-4E84-EB267E61B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03E5505-AFF7-A0C3-F75E-B7BFCA841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100086F-FC71-B568-C1D2-63F64E1F6B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AA73586-7984-CEDE-A520-5B1EB15293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664A493-6D21-468B-0ADF-FA03721619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83C3BE6-22B0-0E65-9226-7747702AA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D907D-D506-F346-A45D-63FA6F04F7C6}" type="datetimeFigureOut">
              <a:rPr lang="es-MX" smtClean="0"/>
              <a:t>01/12/25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1B0CB93-EA4B-A947-6FB8-323E14EE5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82CE14F-AC2E-FA81-F852-C9AF8FA76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130A0-7263-7E40-904A-98F34BA679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0469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3E5637-191F-1F97-619C-5D9C76088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9EE2124-7BE2-36FF-938E-56DE4B45C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D907D-D506-F346-A45D-63FA6F04F7C6}" type="datetimeFigureOut">
              <a:rPr lang="es-MX" smtClean="0"/>
              <a:t>01/12/25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08E87E2-FF5E-ED5D-DEF8-E0699FD42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A1F48FA-F172-DD21-10DB-4BFD453DA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130A0-7263-7E40-904A-98F34BA679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5484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C411636-2EE8-77D0-EB2A-92BF915BA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D907D-D506-F346-A45D-63FA6F04F7C6}" type="datetimeFigureOut">
              <a:rPr lang="es-MX" smtClean="0"/>
              <a:t>01/12/25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D9CCC1A-842E-DA3F-CFE4-53E628FF7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BADF9C0-30D9-2426-4766-2D77B8968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130A0-7263-7E40-904A-98F34BA679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8379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1C7E76-2229-8062-C061-BA15FC277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024DE9-F8EB-A067-1C9C-55A21BA0B1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16E6829-3B3F-5B41-2CD6-1E8B007BFB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23B8A3D-612B-5655-6CEE-52FA73265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D907D-D506-F346-A45D-63FA6F04F7C6}" type="datetimeFigureOut">
              <a:rPr lang="es-MX" smtClean="0"/>
              <a:t>01/12/25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1F9586C-5FB0-6983-231C-276DC17E5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8CEF926-B48C-1DF4-C96E-F21343163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130A0-7263-7E40-904A-98F34BA679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23911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8F07ED-FAC8-921A-1CEC-A2E63B418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95E77AE-D4F6-D4D4-8159-7ECAB8C0F4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A1BCCEE-B2A0-6790-5B7C-8CB1FE0506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0C04BB1-C763-9D00-E97F-A0A0B5280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D907D-D506-F346-A45D-63FA6F04F7C6}" type="datetimeFigureOut">
              <a:rPr lang="es-MX" smtClean="0"/>
              <a:t>01/12/25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C150909-226E-CE87-9049-84C5E3D7F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DBDB76B-1541-EA43-78AB-ECCAE30E6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130A0-7263-7E40-904A-98F34BA679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860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9CD68B0-C5F2-64DC-3A87-EEC4C9B04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934752D-A9F8-1AC5-E4AA-397AF544D3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98CD8E-A780-995E-4466-C1E981EE01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CD907D-D506-F346-A45D-63FA6F04F7C6}" type="datetimeFigureOut">
              <a:rPr lang="es-MX" smtClean="0"/>
              <a:t>01/12/25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EBF4B71-9338-FDA9-88A1-B1536742F5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EE8DDF1-7273-5865-E83E-6FEA9CE2B8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D130A0-7263-7E40-904A-98F34BA6798B}" type="slidenum">
              <a:rPr lang="es-MX" smtClean="0"/>
              <a:t>‹Nº›</a:t>
            </a:fld>
            <a:endParaRPr lang="es-MX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D1C1D32B-1F01-97D4-2E6D-AF548744AEA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35000"/>
          </a:blip>
          <a:stretch>
            <a:fillRect/>
          </a:stretch>
        </p:blipFill>
        <p:spPr>
          <a:xfrm>
            <a:off x="0" y="3873"/>
            <a:ext cx="12198896" cy="6854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481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>
            <a:extLst>
              <a:ext uri="{FF2B5EF4-FFF2-40B4-BE49-F238E27FC236}">
                <a16:creationId xmlns:a16="http://schemas.microsoft.com/office/drawing/2014/main" id="{190A93E3-5CB7-EF69-59F7-75D08A25D933}"/>
              </a:ext>
            </a:extLst>
          </p:cNvPr>
          <p:cNvSpPr/>
          <p:nvPr/>
        </p:nvSpPr>
        <p:spPr>
          <a:xfrm>
            <a:off x="0" y="6309359"/>
            <a:ext cx="12192000" cy="548641"/>
          </a:xfrm>
          <a:prstGeom prst="rect">
            <a:avLst/>
          </a:prstGeom>
          <a:solidFill>
            <a:srgbClr val="004A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A12B18B-0368-8F29-3D25-BE3D7E0D8AAC}"/>
              </a:ext>
            </a:extLst>
          </p:cNvPr>
          <p:cNvSpPr txBox="1"/>
          <p:nvPr/>
        </p:nvSpPr>
        <p:spPr>
          <a:xfrm>
            <a:off x="1114816" y="2307720"/>
            <a:ext cx="8597462" cy="1544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20"/>
              </a:lnSpc>
            </a:pPr>
            <a:r>
              <a:rPr lang="es-MX" sz="1600" dirty="0">
                <a:latin typeface="Montserrat" pitchFamily="2" charset="77"/>
              </a:rPr>
              <a:t>Este mapa mental editable </a:t>
            </a:r>
            <a:r>
              <a:rPr lang="es-MX" sz="1600" b="1" dirty="0">
                <a:latin typeface="Montserrat" pitchFamily="2" charset="77"/>
              </a:rPr>
              <a:t>es tu espacio creativo para organizar</a:t>
            </a:r>
            <a:r>
              <a:rPr lang="es-MX" sz="1600" dirty="0">
                <a:latin typeface="Montserrat" pitchFamily="2" charset="77"/>
              </a:rPr>
              <a:t> todo lo que tienes en mente. Personalízalo a tu gusto: cambia colores, agrega emojis, imágenes o lo que te inspire.</a:t>
            </a:r>
            <a:br>
              <a:rPr lang="es-MX" sz="1600" dirty="0">
                <a:latin typeface="Montserrat" pitchFamily="2" charset="77"/>
              </a:rPr>
            </a:br>
            <a:r>
              <a:rPr lang="es-MX" sz="1600" dirty="0">
                <a:latin typeface="Montserrat" pitchFamily="2" charset="77"/>
              </a:rPr>
              <a:t>Ideal para proyectos, brainstorming, tareas o simplemente para poner orden a tus ideas de manera divertida y visual.</a:t>
            </a:r>
          </a:p>
        </p:txBody>
      </p:sp>
      <p:sp>
        <p:nvSpPr>
          <p:cNvPr id="5" name="TextBox 32">
            <a:extLst>
              <a:ext uri="{FF2B5EF4-FFF2-40B4-BE49-F238E27FC236}">
                <a16:creationId xmlns:a16="http://schemas.microsoft.com/office/drawing/2014/main" id="{BD887AC7-B5E4-BD6D-5A1D-80530516087E}"/>
              </a:ext>
            </a:extLst>
          </p:cNvPr>
          <p:cNvSpPr txBox="1"/>
          <p:nvPr/>
        </p:nvSpPr>
        <p:spPr>
          <a:xfrm>
            <a:off x="1114816" y="1775582"/>
            <a:ext cx="87571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SemiBold" pitchFamily="2" charset="77"/>
              </a:rPr>
              <a:t>PLANTILLA DE MAPA MENTAL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80F071F-6264-04F2-3EDE-2589572A8E23}"/>
              </a:ext>
            </a:extLst>
          </p:cNvPr>
          <p:cNvSpPr txBox="1"/>
          <p:nvPr/>
        </p:nvSpPr>
        <p:spPr>
          <a:xfrm>
            <a:off x="1114816" y="4258206"/>
            <a:ext cx="79395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>
                <a:latin typeface="Montserrat" pitchFamily="2" charset="77"/>
              </a:rPr>
              <a:t>Gracias por descargar este recurso creado por Tilibra México. En nuestro sitio web puedes encontrar más materiales gratuitos como este.</a:t>
            </a:r>
          </a:p>
          <a:p>
            <a:r>
              <a:rPr lang="es-MX" sz="1200" dirty="0">
                <a:latin typeface="Montserrat" pitchFamily="2" charset="77"/>
              </a:rPr>
              <a:t>Este contenido es de libre acceso, pero está prohibida su comercialización.</a:t>
            </a:r>
          </a:p>
        </p:txBody>
      </p:sp>
      <p:sp>
        <p:nvSpPr>
          <p:cNvPr id="8" name="TextBox 35">
            <a:extLst>
              <a:ext uri="{FF2B5EF4-FFF2-40B4-BE49-F238E27FC236}">
                <a16:creationId xmlns:a16="http://schemas.microsoft.com/office/drawing/2014/main" id="{9D4D570C-2C78-85F6-03FD-216BEB081D07}"/>
              </a:ext>
            </a:extLst>
          </p:cNvPr>
          <p:cNvSpPr txBox="1"/>
          <p:nvPr/>
        </p:nvSpPr>
        <p:spPr>
          <a:xfrm>
            <a:off x="4410289" y="6450305"/>
            <a:ext cx="35388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>
                <a:solidFill>
                  <a:schemeClr val="bg1"/>
                </a:solidFill>
                <a:latin typeface="Montserrat" pitchFamily="2" charset="77"/>
              </a:rPr>
              <a:t>www.tilibra.com.mx</a:t>
            </a:r>
            <a:endParaRPr lang="en-US" sz="1200" dirty="0">
              <a:solidFill>
                <a:schemeClr val="bg1"/>
              </a:solidFill>
              <a:latin typeface="Montserrat" pitchFamily="2" charset="77"/>
              <a:ea typeface="Arial" charset="0"/>
              <a:cs typeface="Arial" charset="0"/>
            </a:endParaRP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F5763A23-778C-A865-4267-7AF2F8F9B0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2345" y="6426474"/>
            <a:ext cx="1121632" cy="300155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2E824184-D7CE-2A35-9538-440899F3B0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72073" y="375538"/>
            <a:ext cx="1721904" cy="933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011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lipse 27">
            <a:extLst>
              <a:ext uri="{FF2B5EF4-FFF2-40B4-BE49-F238E27FC236}">
                <a16:creationId xmlns:a16="http://schemas.microsoft.com/office/drawing/2014/main" id="{57EACD4E-2426-FB91-EB00-3BE883922AF8}"/>
              </a:ext>
            </a:extLst>
          </p:cNvPr>
          <p:cNvSpPr/>
          <p:nvPr/>
        </p:nvSpPr>
        <p:spPr>
          <a:xfrm rot="20454723">
            <a:off x="4490480" y="2597069"/>
            <a:ext cx="2926080" cy="2459734"/>
          </a:xfrm>
          <a:prstGeom prst="ellipse">
            <a:avLst/>
          </a:prstGeom>
          <a:solidFill>
            <a:srgbClr val="D0E5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92" name="Imagen 91">
            <a:extLst>
              <a:ext uri="{FF2B5EF4-FFF2-40B4-BE49-F238E27FC236}">
                <a16:creationId xmlns:a16="http://schemas.microsoft.com/office/drawing/2014/main" id="{A968A576-4C2E-CE8E-1E66-80807C8726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0969" y="5728698"/>
            <a:ext cx="435478" cy="285040"/>
          </a:xfrm>
          <a:prstGeom prst="rect">
            <a:avLst/>
          </a:prstGeom>
        </p:spPr>
      </p:pic>
      <p:pic>
        <p:nvPicPr>
          <p:cNvPr id="93" name="Imagen 92">
            <a:extLst>
              <a:ext uri="{FF2B5EF4-FFF2-40B4-BE49-F238E27FC236}">
                <a16:creationId xmlns:a16="http://schemas.microsoft.com/office/drawing/2014/main" id="{4979C119-A7F5-7758-8439-DDB7F502B6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7850" y="2622537"/>
            <a:ext cx="740312" cy="1064941"/>
          </a:xfrm>
          <a:prstGeom prst="rect">
            <a:avLst/>
          </a:prstGeom>
        </p:spPr>
      </p:pic>
      <p:pic>
        <p:nvPicPr>
          <p:cNvPr id="94" name="Imagen 93">
            <a:extLst>
              <a:ext uri="{FF2B5EF4-FFF2-40B4-BE49-F238E27FC236}">
                <a16:creationId xmlns:a16="http://schemas.microsoft.com/office/drawing/2014/main" id="{199F2876-769F-6AA6-799A-B218D0B05D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38810" y="4761601"/>
            <a:ext cx="384012" cy="320670"/>
          </a:xfrm>
          <a:prstGeom prst="rect">
            <a:avLst/>
          </a:prstGeom>
        </p:spPr>
      </p:pic>
      <p:pic>
        <p:nvPicPr>
          <p:cNvPr id="95" name="Imagen 94">
            <a:extLst>
              <a:ext uri="{FF2B5EF4-FFF2-40B4-BE49-F238E27FC236}">
                <a16:creationId xmlns:a16="http://schemas.microsoft.com/office/drawing/2014/main" id="{314FC974-8107-25F4-82EE-4A35E59FDF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20802" y="1901207"/>
            <a:ext cx="435478" cy="285040"/>
          </a:xfrm>
          <a:prstGeom prst="rect">
            <a:avLst/>
          </a:prstGeom>
        </p:spPr>
      </p:pic>
      <p:pic>
        <p:nvPicPr>
          <p:cNvPr id="96" name="Imagen 95">
            <a:extLst>
              <a:ext uri="{FF2B5EF4-FFF2-40B4-BE49-F238E27FC236}">
                <a16:creationId xmlns:a16="http://schemas.microsoft.com/office/drawing/2014/main" id="{8D68EE32-E296-3E3D-C09D-E132680779E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61397" y="784496"/>
            <a:ext cx="384012" cy="324629"/>
          </a:xfrm>
          <a:prstGeom prst="rect">
            <a:avLst/>
          </a:prstGeom>
        </p:spPr>
      </p:pic>
      <p:pic>
        <p:nvPicPr>
          <p:cNvPr id="97" name="Imagen 96">
            <a:extLst>
              <a:ext uri="{FF2B5EF4-FFF2-40B4-BE49-F238E27FC236}">
                <a16:creationId xmlns:a16="http://schemas.microsoft.com/office/drawing/2014/main" id="{CD0EE30F-2681-3B68-3A86-973F455E403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61369" y="3946224"/>
            <a:ext cx="906585" cy="633422"/>
          </a:xfrm>
          <a:prstGeom prst="rect">
            <a:avLst/>
          </a:prstGeom>
        </p:spPr>
      </p:pic>
      <p:pic>
        <p:nvPicPr>
          <p:cNvPr id="98" name="Imagen 97">
            <a:extLst>
              <a:ext uri="{FF2B5EF4-FFF2-40B4-BE49-F238E27FC236}">
                <a16:creationId xmlns:a16="http://schemas.microsoft.com/office/drawing/2014/main" id="{1F5AEB96-A9F4-EE4D-AE59-9D5ECB73999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10343" y="2544051"/>
            <a:ext cx="740312" cy="1064941"/>
          </a:xfrm>
          <a:prstGeom prst="rect">
            <a:avLst/>
          </a:prstGeom>
        </p:spPr>
      </p:pic>
      <p:pic>
        <p:nvPicPr>
          <p:cNvPr id="99" name="Imagen 98">
            <a:extLst>
              <a:ext uri="{FF2B5EF4-FFF2-40B4-BE49-F238E27FC236}">
                <a16:creationId xmlns:a16="http://schemas.microsoft.com/office/drawing/2014/main" id="{A7EBB25E-D74D-CDE5-8E64-CB75F7F882C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228573" y="2043727"/>
            <a:ext cx="435478" cy="285040"/>
          </a:xfrm>
          <a:prstGeom prst="rect">
            <a:avLst/>
          </a:prstGeom>
        </p:spPr>
      </p:pic>
      <p:pic>
        <p:nvPicPr>
          <p:cNvPr id="100" name="Imagen 99">
            <a:extLst>
              <a:ext uri="{FF2B5EF4-FFF2-40B4-BE49-F238E27FC236}">
                <a16:creationId xmlns:a16="http://schemas.microsoft.com/office/drawing/2014/main" id="{071B286E-6A4C-77C1-B049-8186FD0A42F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228895" y="4565769"/>
            <a:ext cx="384012" cy="320670"/>
          </a:xfrm>
          <a:prstGeom prst="rect">
            <a:avLst/>
          </a:prstGeom>
        </p:spPr>
      </p:pic>
      <p:pic>
        <p:nvPicPr>
          <p:cNvPr id="101" name="Imagen 100">
            <a:extLst>
              <a:ext uri="{FF2B5EF4-FFF2-40B4-BE49-F238E27FC236}">
                <a16:creationId xmlns:a16="http://schemas.microsoft.com/office/drawing/2014/main" id="{5C5C3679-0480-E33E-DBA0-23B5199BBCC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142350" y="5858581"/>
            <a:ext cx="435478" cy="285040"/>
          </a:xfrm>
          <a:prstGeom prst="rect">
            <a:avLst/>
          </a:prstGeom>
        </p:spPr>
      </p:pic>
      <p:pic>
        <p:nvPicPr>
          <p:cNvPr id="102" name="Imagen 101">
            <a:extLst>
              <a:ext uri="{FF2B5EF4-FFF2-40B4-BE49-F238E27FC236}">
                <a16:creationId xmlns:a16="http://schemas.microsoft.com/office/drawing/2014/main" id="{57E396B0-C51D-17C9-A551-8943C35E366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036889" y="662097"/>
            <a:ext cx="384012" cy="324629"/>
          </a:xfrm>
          <a:prstGeom prst="rect">
            <a:avLst/>
          </a:prstGeom>
        </p:spPr>
      </p:pic>
      <p:pic>
        <p:nvPicPr>
          <p:cNvPr id="103" name="Imagen 102">
            <a:extLst>
              <a:ext uri="{FF2B5EF4-FFF2-40B4-BE49-F238E27FC236}">
                <a16:creationId xmlns:a16="http://schemas.microsoft.com/office/drawing/2014/main" id="{1E4B65B5-9707-B65A-3CBC-3EDF0466478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440604" y="3895811"/>
            <a:ext cx="906585" cy="633422"/>
          </a:xfrm>
          <a:prstGeom prst="rect">
            <a:avLst/>
          </a:prstGeom>
        </p:spPr>
      </p:pic>
      <p:sp>
        <p:nvSpPr>
          <p:cNvPr id="108" name="Rectángulo 107">
            <a:extLst>
              <a:ext uri="{FF2B5EF4-FFF2-40B4-BE49-F238E27FC236}">
                <a16:creationId xmlns:a16="http://schemas.microsoft.com/office/drawing/2014/main" id="{4BE7D77A-F615-A344-3CCA-48C517E02FD3}"/>
              </a:ext>
            </a:extLst>
          </p:cNvPr>
          <p:cNvSpPr/>
          <p:nvPr/>
        </p:nvSpPr>
        <p:spPr>
          <a:xfrm>
            <a:off x="4448162" y="3149302"/>
            <a:ext cx="2935401" cy="14959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ts val="5400"/>
              </a:lnSpc>
            </a:pPr>
            <a:r>
              <a:rPr lang="es-MX" sz="5400" b="1" cap="none" spc="0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  <a:t>Mapa mental</a:t>
            </a:r>
          </a:p>
        </p:txBody>
      </p:sp>
      <p:sp>
        <p:nvSpPr>
          <p:cNvPr id="14" name="Forma libre 13">
            <a:extLst>
              <a:ext uri="{FF2B5EF4-FFF2-40B4-BE49-F238E27FC236}">
                <a16:creationId xmlns:a16="http://schemas.microsoft.com/office/drawing/2014/main" id="{7A4E6616-59ED-F80B-D6BB-A9721AAD1415}"/>
              </a:ext>
            </a:extLst>
          </p:cNvPr>
          <p:cNvSpPr/>
          <p:nvPr/>
        </p:nvSpPr>
        <p:spPr>
          <a:xfrm>
            <a:off x="359011" y="210120"/>
            <a:ext cx="2013892" cy="1128527"/>
          </a:xfrm>
          <a:custGeom>
            <a:avLst/>
            <a:gdLst>
              <a:gd name="csX0" fmla="*/ 691150 w 1999340"/>
              <a:gd name="csY0" fmla="*/ 2419 h 1128741"/>
              <a:gd name="csX1" fmla="*/ 191157 w 1999340"/>
              <a:gd name="csY1" fmla="*/ 101516 h 1128741"/>
              <a:gd name="csX2" fmla="*/ 10980 w 1999340"/>
              <a:gd name="csY2" fmla="*/ 448358 h 1128741"/>
              <a:gd name="csX3" fmla="*/ 33502 w 1999340"/>
              <a:gd name="csY3" fmla="*/ 763668 h 1128741"/>
              <a:gd name="csX4" fmla="*/ 146113 w 1999340"/>
              <a:gd name="csY4" fmla="*/ 943845 h 1128741"/>
              <a:gd name="csX5" fmla="*/ 326290 w 1999340"/>
              <a:gd name="csY5" fmla="*/ 1033934 h 1128741"/>
              <a:gd name="csX6" fmla="*/ 524486 w 1999340"/>
              <a:gd name="csY6" fmla="*/ 1069970 h 1128741"/>
              <a:gd name="csX7" fmla="*/ 1411859 w 1999340"/>
              <a:gd name="csY7" fmla="*/ 1128527 h 1128741"/>
              <a:gd name="csX8" fmla="*/ 1920860 w 1999340"/>
              <a:gd name="csY8" fmla="*/ 1047447 h 1128741"/>
              <a:gd name="csX9" fmla="*/ 1997435 w 1999340"/>
              <a:gd name="csY9" fmla="*/ 615022 h 1128741"/>
              <a:gd name="csX10" fmla="*/ 1920860 w 1999340"/>
              <a:gd name="csY10" fmla="*/ 272685 h 1128741"/>
              <a:gd name="csX11" fmla="*/ 1592036 w 1999340"/>
              <a:gd name="csY11" fmla="*/ 51968 h 1128741"/>
              <a:gd name="csX12" fmla="*/ 691150 w 1999340"/>
              <a:gd name="csY12" fmla="*/ 2419 h 1128741"/>
              <a:gd name="csX0" fmla="*/ 687197 w 1995387"/>
              <a:gd name="csY0" fmla="*/ 2419 h 1128741"/>
              <a:gd name="csX1" fmla="*/ 187204 w 1995387"/>
              <a:gd name="csY1" fmla="*/ 101516 h 1128741"/>
              <a:gd name="csX2" fmla="*/ 7027 w 1995387"/>
              <a:gd name="csY2" fmla="*/ 448358 h 1128741"/>
              <a:gd name="csX3" fmla="*/ 29549 w 1995387"/>
              <a:gd name="csY3" fmla="*/ 763668 h 1128741"/>
              <a:gd name="csX4" fmla="*/ 142160 w 1995387"/>
              <a:gd name="csY4" fmla="*/ 943845 h 1128741"/>
              <a:gd name="csX5" fmla="*/ 322337 w 1995387"/>
              <a:gd name="csY5" fmla="*/ 1033934 h 1128741"/>
              <a:gd name="csX6" fmla="*/ 520533 w 1995387"/>
              <a:gd name="csY6" fmla="*/ 1069970 h 1128741"/>
              <a:gd name="csX7" fmla="*/ 1407906 w 1995387"/>
              <a:gd name="csY7" fmla="*/ 1128527 h 1128741"/>
              <a:gd name="csX8" fmla="*/ 1916907 w 1995387"/>
              <a:gd name="csY8" fmla="*/ 1047447 h 1128741"/>
              <a:gd name="csX9" fmla="*/ 1993482 w 1995387"/>
              <a:gd name="csY9" fmla="*/ 615022 h 1128741"/>
              <a:gd name="csX10" fmla="*/ 1916907 w 1995387"/>
              <a:gd name="csY10" fmla="*/ 272685 h 1128741"/>
              <a:gd name="csX11" fmla="*/ 1588083 w 1995387"/>
              <a:gd name="csY11" fmla="*/ 51968 h 1128741"/>
              <a:gd name="csX12" fmla="*/ 687197 w 1995387"/>
              <a:gd name="csY12" fmla="*/ 2419 h 1128741"/>
              <a:gd name="csX0" fmla="*/ 685237 w 1993427"/>
              <a:gd name="csY0" fmla="*/ 2419 h 1128741"/>
              <a:gd name="csX1" fmla="*/ 185244 w 1993427"/>
              <a:gd name="csY1" fmla="*/ 101516 h 1128741"/>
              <a:gd name="csX2" fmla="*/ 5067 w 1993427"/>
              <a:gd name="csY2" fmla="*/ 448358 h 1128741"/>
              <a:gd name="csX3" fmla="*/ 27589 w 1993427"/>
              <a:gd name="csY3" fmla="*/ 763668 h 1128741"/>
              <a:gd name="csX4" fmla="*/ 140200 w 1993427"/>
              <a:gd name="csY4" fmla="*/ 943845 h 1128741"/>
              <a:gd name="csX5" fmla="*/ 320377 w 1993427"/>
              <a:gd name="csY5" fmla="*/ 1033934 h 1128741"/>
              <a:gd name="csX6" fmla="*/ 518573 w 1993427"/>
              <a:gd name="csY6" fmla="*/ 1069970 h 1128741"/>
              <a:gd name="csX7" fmla="*/ 1405946 w 1993427"/>
              <a:gd name="csY7" fmla="*/ 1128527 h 1128741"/>
              <a:gd name="csX8" fmla="*/ 1914947 w 1993427"/>
              <a:gd name="csY8" fmla="*/ 1047447 h 1128741"/>
              <a:gd name="csX9" fmla="*/ 1991522 w 1993427"/>
              <a:gd name="csY9" fmla="*/ 615022 h 1128741"/>
              <a:gd name="csX10" fmla="*/ 1914947 w 1993427"/>
              <a:gd name="csY10" fmla="*/ 272685 h 1128741"/>
              <a:gd name="csX11" fmla="*/ 1586123 w 1993427"/>
              <a:gd name="csY11" fmla="*/ 51968 h 1128741"/>
              <a:gd name="csX12" fmla="*/ 685237 w 1993427"/>
              <a:gd name="csY12" fmla="*/ 2419 h 1128741"/>
              <a:gd name="csX0" fmla="*/ 685237 w 1993427"/>
              <a:gd name="csY0" fmla="*/ 2419 h 1128762"/>
              <a:gd name="csX1" fmla="*/ 185244 w 1993427"/>
              <a:gd name="csY1" fmla="*/ 101516 h 1128762"/>
              <a:gd name="csX2" fmla="*/ 5067 w 1993427"/>
              <a:gd name="csY2" fmla="*/ 448358 h 1128762"/>
              <a:gd name="csX3" fmla="*/ 27589 w 1993427"/>
              <a:gd name="csY3" fmla="*/ 763668 h 1128762"/>
              <a:gd name="csX4" fmla="*/ 140200 w 1993427"/>
              <a:gd name="csY4" fmla="*/ 943845 h 1128762"/>
              <a:gd name="csX5" fmla="*/ 320377 w 1993427"/>
              <a:gd name="csY5" fmla="*/ 1033934 h 1128762"/>
              <a:gd name="csX6" fmla="*/ 518573 w 1993427"/>
              <a:gd name="csY6" fmla="*/ 1069970 h 1128762"/>
              <a:gd name="csX7" fmla="*/ 1405946 w 1993427"/>
              <a:gd name="csY7" fmla="*/ 1128527 h 1128762"/>
              <a:gd name="csX8" fmla="*/ 1914947 w 1993427"/>
              <a:gd name="csY8" fmla="*/ 1047447 h 1128762"/>
              <a:gd name="csX9" fmla="*/ 1991522 w 1993427"/>
              <a:gd name="csY9" fmla="*/ 615022 h 1128762"/>
              <a:gd name="csX10" fmla="*/ 1914947 w 1993427"/>
              <a:gd name="csY10" fmla="*/ 272685 h 1128762"/>
              <a:gd name="csX11" fmla="*/ 1586123 w 1993427"/>
              <a:gd name="csY11" fmla="*/ 51968 h 1128762"/>
              <a:gd name="csX12" fmla="*/ 685237 w 1993427"/>
              <a:gd name="csY12" fmla="*/ 2419 h 1128762"/>
              <a:gd name="csX0" fmla="*/ 685237 w 1992494"/>
              <a:gd name="csY0" fmla="*/ 2184 h 1128527"/>
              <a:gd name="csX1" fmla="*/ 185244 w 1992494"/>
              <a:gd name="csY1" fmla="*/ 101281 h 1128527"/>
              <a:gd name="csX2" fmla="*/ 5067 w 1992494"/>
              <a:gd name="csY2" fmla="*/ 448123 h 1128527"/>
              <a:gd name="csX3" fmla="*/ 27589 w 1992494"/>
              <a:gd name="csY3" fmla="*/ 763433 h 1128527"/>
              <a:gd name="csX4" fmla="*/ 140200 w 1992494"/>
              <a:gd name="csY4" fmla="*/ 943610 h 1128527"/>
              <a:gd name="csX5" fmla="*/ 320377 w 1992494"/>
              <a:gd name="csY5" fmla="*/ 1033699 h 1128527"/>
              <a:gd name="csX6" fmla="*/ 518573 w 1992494"/>
              <a:gd name="csY6" fmla="*/ 1069735 h 1128527"/>
              <a:gd name="csX7" fmla="*/ 1405946 w 1992494"/>
              <a:gd name="csY7" fmla="*/ 1128292 h 1128527"/>
              <a:gd name="csX8" fmla="*/ 1914947 w 1992494"/>
              <a:gd name="csY8" fmla="*/ 1047212 h 1128527"/>
              <a:gd name="csX9" fmla="*/ 1991522 w 1992494"/>
              <a:gd name="csY9" fmla="*/ 614787 h 1128527"/>
              <a:gd name="csX10" fmla="*/ 1927647 w 1992494"/>
              <a:gd name="csY10" fmla="*/ 259750 h 1128527"/>
              <a:gd name="csX11" fmla="*/ 1586123 w 1992494"/>
              <a:gd name="csY11" fmla="*/ 51733 h 1128527"/>
              <a:gd name="csX12" fmla="*/ 685237 w 1992494"/>
              <a:gd name="csY12" fmla="*/ 2184 h 1128527"/>
              <a:gd name="csX0" fmla="*/ 685237 w 2013892"/>
              <a:gd name="csY0" fmla="*/ 2184 h 1128527"/>
              <a:gd name="csX1" fmla="*/ 185244 w 2013892"/>
              <a:gd name="csY1" fmla="*/ 101281 h 1128527"/>
              <a:gd name="csX2" fmla="*/ 5067 w 2013892"/>
              <a:gd name="csY2" fmla="*/ 448123 h 1128527"/>
              <a:gd name="csX3" fmla="*/ 27589 w 2013892"/>
              <a:gd name="csY3" fmla="*/ 763433 h 1128527"/>
              <a:gd name="csX4" fmla="*/ 140200 w 2013892"/>
              <a:gd name="csY4" fmla="*/ 943610 h 1128527"/>
              <a:gd name="csX5" fmla="*/ 320377 w 2013892"/>
              <a:gd name="csY5" fmla="*/ 1033699 h 1128527"/>
              <a:gd name="csX6" fmla="*/ 518573 w 2013892"/>
              <a:gd name="csY6" fmla="*/ 1069735 h 1128527"/>
              <a:gd name="csX7" fmla="*/ 1405946 w 2013892"/>
              <a:gd name="csY7" fmla="*/ 1128292 h 1128527"/>
              <a:gd name="csX8" fmla="*/ 1914947 w 2013892"/>
              <a:gd name="csY8" fmla="*/ 1047212 h 1128527"/>
              <a:gd name="csX9" fmla="*/ 2013747 w 2013892"/>
              <a:gd name="csY9" fmla="*/ 617962 h 1128527"/>
              <a:gd name="csX10" fmla="*/ 1927647 w 2013892"/>
              <a:gd name="csY10" fmla="*/ 259750 h 1128527"/>
              <a:gd name="csX11" fmla="*/ 1586123 w 2013892"/>
              <a:gd name="csY11" fmla="*/ 51733 h 1128527"/>
              <a:gd name="csX12" fmla="*/ 685237 w 2013892"/>
              <a:gd name="csY12" fmla="*/ 2184 h 112852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2013892" h="1128527">
                <a:moveTo>
                  <a:pt x="685237" y="2184"/>
                </a:moveTo>
                <a:cubicBezTo>
                  <a:pt x="451757" y="10442"/>
                  <a:pt x="298606" y="26958"/>
                  <a:pt x="185244" y="101281"/>
                </a:cubicBezTo>
                <a:cubicBezTo>
                  <a:pt x="71882" y="175604"/>
                  <a:pt x="17830" y="310737"/>
                  <a:pt x="5067" y="448123"/>
                </a:cubicBezTo>
                <a:cubicBezTo>
                  <a:pt x="-7696" y="585509"/>
                  <a:pt x="5067" y="680852"/>
                  <a:pt x="27589" y="763433"/>
                </a:cubicBezTo>
                <a:cubicBezTo>
                  <a:pt x="50111" y="846014"/>
                  <a:pt x="91402" y="898566"/>
                  <a:pt x="140200" y="943610"/>
                </a:cubicBezTo>
                <a:cubicBezTo>
                  <a:pt x="188998" y="988654"/>
                  <a:pt x="257315" y="1012678"/>
                  <a:pt x="320377" y="1033699"/>
                </a:cubicBezTo>
                <a:cubicBezTo>
                  <a:pt x="383439" y="1054720"/>
                  <a:pt x="400707" y="1049466"/>
                  <a:pt x="518573" y="1069735"/>
                </a:cubicBezTo>
                <a:cubicBezTo>
                  <a:pt x="636439" y="1090004"/>
                  <a:pt x="1173217" y="1132046"/>
                  <a:pt x="1405946" y="1128292"/>
                </a:cubicBezTo>
                <a:cubicBezTo>
                  <a:pt x="1638675" y="1124538"/>
                  <a:pt x="1813647" y="1132267"/>
                  <a:pt x="1914947" y="1047212"/>
                </a:cubicBezTo>
                <a:cubicBezTo>
                  <a:pt x="2016247" y="962157"/>
                  <a:pt x="2011630" y="749206"/>
                  <a:pt x="2013747" y="617962"/>
                </a:cubicBezTo>
                <a:cubicBezTo>
                  <a:pt x="2015864" y="486718"/>
                  <a:pt x="1995213" y="353592"/>
                  <a:pt x="1927647" y="259750"/>
                </a:cubicBezTo>
                <a:cubicBezTo>
                  <a:pt x="1860081" y="165908"/>
                  <a:pt x="1793191" y="94661"/>
                  <a:pt x="1586123" y="51733"/>
                </a:cubicBezTo>
                <a:cubicBezTo>
                  <a:pt x="1379055" y="8805"/>
                  <a:pt x="918717" y="-6074"/>
                  <a:pt x="685237" y="2184"/>
                </a:cubicBezTo>
                <a:close/>
              </a:path>
            </a:pathLst>
          </a:custGeom>
          <a:solidFill>
            <a:srgbClr val="F29A99"/>
          </a:solidFill>
          <a:ln>
            <a:noFill/>
          </a:ln>
          <a:effectLst>
            <a:outerShdw dist="38100" dir="2700000" algn="tl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Forma libre 14">
            <a:extLst>
              <a:ext uri="{FF2B5EF4-FFF2-40B4-BE49-F238E27FC236}">
                <a16:creationId xmlns:a16="http://schemas.microsoft.com/office/drawing/2014/main" id="{FC894A21-D442-6C8A-8225-38C4E72A98AD}"/>
              </a:ext>
            </a:extLst>
          </p:cNvPr>
          <p:cNvSpPr/>
          <p:nvPr/>
        </p:nvSpPr>
        <p:spPr>
          <a:xfrm>
            <a:off x="359011" y="1581720"/>
            <a:ext cx="2013892" cy="1128527"/>
          </a:xfrm>
          <a:custGeom>
            <a:avLst/>
            <a:gdLst>
              <a:gd name="csX0" fmla="*/ 691150 w 1999340"/>
              <a:gd name="csY0" fmla="*/ 2419 h 1128741"/>
              <a:gd name="csX1" fmla="*/ 191157 w 1999340"/>
              <a:gd name="csY1" fmla="*/ 101516 h 1128741"/>
              <a:gd name="csX2" fmla="*/ 10980 w 1999340"/>
              <a:gd name="csY2" fmla="*/ 448358 h 1128741"/>
              <a:gd name="csX3" fmla="*/ 33502 w 1999340"/>
              <a:gd name="csY3" fmla="*/ 763668 h 1128741"/>
              <a:gd name="csX4" fmla="*/ 146113 w 1999340"/>
              <a:gd name="csY4" fmla="*/ 943845 h 1128741"/>
              <a:gd name="csX5" fmla="*/ 326290 w 1999340"/>
              <a:gd name="csY5" fmla="*/ 1033934 h 1128741"/>
              <a:gd name="csX6" fmla="*/ 524486 w 1999340"/>
              <a:gd name="csY6" fmla="*/ 1069970 h 1128741"/>
              <a:gd name="csX7" fmla="*/ 1411859 w 1999340"/>
              <a:gd name="csY7" fmla="*/ 1128527 h 1128741"/>
              <a:gd name="csX8" fmla="*/ 1920860 w 1999340"/>
              <a:gd name="csY8" fmla="*/ 1047447 h 1128741"/>
              <a:gd name="csX9" fmla="*/ 1997435 w 1999340"/>
              <a:gd name="csY9" fmla="*/ 615022 h 1128741"/>
              <a:gd name="csX10" fmla="*/ 1920860 w 1999340"/>
              <a:gd name="csY10" fmla="*/ 272685 h 1128741"/>
              <a:gd name="csX11" fmla="*/ 1592036 w 1999340"/>
              <a:gd name="csY11" fmla="*/ 51968 h 1128741"/>
              <a:gd name="csX12" fmla="*/ 691150 w 1999340"/>
              <a:gd name="csY12" fmla="*/ 2419 h 1128741"/>
              <a:gd name="csX0" fmla="*/ 687197 w 1995387"/>
              <a:gd name="csY0" fmla="*/ 2419 h 1128741"/>
              <a:gd name="csX1" fmla="*/ 187204 w 1995387"/>
              <a:gd name="csY1" fmla="*/ 101516 h 1128741"/>
              <a:gd name="csX2" fmla="*/ 7027 w 1995387"/>
              <a:gd name="csY2" fmla="*/ 448358 h 1128741"/>
              <a:gd name="csX3" fmla="*/ 29549 w 1995387"/>
              <a:gd name="csY3" fmla="*/ 763668 h 1128741"/>
              <a:gd name="csX4" fmla="*/ 142160 w 1995387"/>
              <a:gd name="csY4" fmla="*/ 943845 h 1128741"/>
              <a:gd name="csX5" fmla="*/ 322337 w 1995387"/>
              <a:gd name="csY5" fmla="*/ 1033934 h 1128741"/>
              <a:gd name="csX6" fmla="*/ 520533 w 1995387"/>
              <a:gd name="csY6" fmla="*/ 1069970 h 1128741"/>
              <a:gd name="csX7" fmla="*/ 1407906 w 1995387"/>
              <a:gd name="csY7" fmla="*/ 1128527 h 1128741"/>
              <a:gd name="csX8" fmla="*/ 1916907 w 1995387"/>
              <a:gd name="csY8" fmla="*/ 1047447 h 1128741"/>
              <a:gd name="csX9" fmla="*/ 1993482 w 1995387"/>
              <a:gd name="csY9" fmla="*/ 615022 h 1128741"/>
              <a:gd name="csX10" fmla="*/ 1916907 w 1995387"/>
              <a:gd name="csY10" fmla="*/ 272685 h 1128741"/>
              <a:gd name="csX11" fmla="*/ 1588083 w 1995387"/>
              <a:gd name="csY11" fmla="*/ 51968 h 1128741"/>
              <a:gd name="csX12" fmla="*/ 687197 w 1995387"/>
              <a:gd name="csY12" fmla="*/ 2419 h 1128741"/>
              <a:gd name="csX0" fmla="*/ 685237 w 1993427"/>
              <a:gd name="csY0" fmla="*/ 2419 h 1128741"/>
              <a:gd name="csX1" fmla="*/ 185244 w 1993427"/>
              <a:gd name="csY1" fmla="*/ 101516 h 1128741"/>
              <a:gd name="csX2" fmla="*/ 5067 w 1993427"/>
              <a:gd name="csY2" fmla="*/ 448358 h 1128741"/>
              <a:gd name="csX3" fmla="*/ 27589 w 1993427"/>
              <a:gd name="csY3" fmla="*/ 763668 h 1128741"/>
              <a:gd name="csX4" fmla="*/ 140200 w 1993427"/>
              <a:gd name="csY4" fmla="*/ 943845 h 1128741"/>
              <a:gd name="csX5" fmla="*/ 320377 w 1993427"/>
              <a:gd name="csY5" fmla="*/ 1033934 h 1128741"/>
              <a:gd name="csX6" fmla="*/ 518573 w 1993427"/>
              <a:gd name="csY6" fmla="*/ 1069970 h 1128741"/>
              <a:gd name="csX7" fmla="*/ 1405946 w 1993427"/>
              <a:gd name="csY7" fmla="*/ 1128527 h 1128741"/>
              <a:gd name="csX8" fmla="*/ 1914947 w 1993427"/>
              <a:gd name="csY8" fmla="*/ 1047447 h 1128741"/>
              <a:gd name="csX9" fmla="*/ 1991522 w 1993427"/>
              <a:gd name="csY9" fmla="*/ 615022 h 1128741"/>
              <a:gd name="csX10" fmla="*/ 1914947 w 1993427"/>
              <a:gd name="csY10" fmla="*/ 272685 h 1128741"/>
              <a:gd name="csX11" fmla="*/ 1586123 w 1993427"/>
              <a:gd name="csY11" fmla="*/ 51968 h 1128741"/>
              <a:gd name="csX12" fmla="*/ 685237 w 1993427"/>
              <a:gd name="csY12" fmla="*/ 2419 h 1128741"/>
              <a:gd name="csX0" fmla="*/ 685237 w 1993427"/>
              <a:gd name="csY0" fmla="*/ 2419 h 1128762"/>
              <a:gd name="csX1" fmla="*/ 185244 w 1993427"/>
              <a:gd name="csY1" fmla="*/ 101516 h 1128762"/>
              <a:gd name="csX2" fmla="*/ 5067 w 1993427"/>
              <a:gd name="csY2" fmla="*/ 448358 h 1128762"/>
              <a:gd name="csX3" fmla="*/ 27589 w 1993427"/>
              <a:gd name="csY3" fmla="*/ 763668 h 1128762"/>
              <a:gd name="csX4" fmla="*/ 140200 w 1993427"/>
              <a:gd name="csY4" fmla="*/ 943845 h 1128762"/>
              <a:gd name="csX5" fmla="*/ 320377 w 1993427"/>
              <a:gd name="csY5" fmla="*/ 1033934 h 1128762"/>
              <a:gd name="csX6" fmla="*/ 518573 w 1993427"/>
              <a:gd name="csY6" fmla="*/ 1069970 h 1128762"/>
              <a:gd name="csX7" fmla="*/ 1405946 w 1993427"/>
              <a:gd name="csY7" fmla="*/ 1128527 h 1128762"/>
              <a:gd name="csX8" fmla="*/ 1914947 w 1993427"/>
              <a:gd name="csY8" fmla="*/ 1047447 h 1128762"/>
              <a:gd name="csX9" fmla="*/ 1991522 w 1993427"/>
              <a:gd name="csY9" fmla="*/ 615022 h 1128762"/>
              <a:gd name="csX10" fmla="*/ 1914947 w 1993427"/>
              <a:gd name="csY10" fmla="*/ 272685 h 1128762"/>
              <a:gd name="csX11" fmla="*/ 1586123 w 1993427"/>
              <a:gd name="csY11" fmla="*/ 51968 h 1128762"/>
              <a:gd name="csX12" fmla="*/ 685237 w 1993427"/>
              <a:gd name="csY12" fmla="*/ 2419 h 1128762"/>
              <a:gd name="csX0" fmla="*/ 685237 w 1992494"/>
              <a:gd name="csY0" fmla="*/ 2184 h 1128527"/>
              <a:gd name="csX1" fmla="*/ 185244 w 1992494"/>
              <a:gd name="csY1" fmla="*/ 101281 h 1128527"/>
              <a:gd name="csX2" fmla="*/ 5067 w 1992494"/>
              <a:gd name="csY2" fmla="*/ 448123 h 1128527"/>
              <a:gd name="csX3" fmla="*/ 27589 w 1992494"/>
              <a:gd name="csY3" fmla="*/ 763433 h 1128527"/>
              <a:gd name="csX4" fmla="*/ 140200 w 1992494"/>
              <a:gd name="csY4" fmla="*/ 943610 h 1128527"/>
              <a:gd name="csX5" fmla="*/ 320377 w 1992494"/>
              <a:gd name="csY5" fmla="*/ 1033699 h 1128527"/>
              <a:gd name="csX6" fmla="*/ 518573 w 1992494"/>
              <a:gd name="csY6" fmla="*/ 1069735 h 1128527"/>
              <a:gd name="csX7" fmla="*/ 1405946 w 1992494"/>
              <a:gd name="csY7" fmla="*/ 1128292 h 1128527"/>
              <a:gd name="csX8" fmla="*/ 1914947 w 1992494"/>
              <a:gd name="csY8" fmla="*/ 1047212 h 1128527"/>
              <a:gd name="csX9" fmla="*/ 1991522 w 1992494"/>
              <a:gd name="csY9" fmla="*/ 614787 h 1128527"/>
              <a:gd name="csX10" fmla="*/ 1927647 w 1992494"/>
              <a:gd name="csY10" fmla="*/ 259750 h 1128527"/>
              <a:gd name="csX11" fmla="*/ 1586123 w 1992494"/>
              <a:gd name="csY11" fmla="*/ 51733 h 1128527"/>
              <a:gd name="csX12" fmla="*/ 685237 w 1992494"/>
              <a:gd name="csY12" fmla="*/ 2184 h 1128527"/>
              <a:gd name="csX0" fmla="*/ 685237 w 2013892"/>
              <a:gd name="csY0" fmla="*/ 2184 h 1128527"/>
              <a:gd name="csX1" fmla="*/ 185244 w 2013892"/>
              <a:gd name="csY1" fmla="*/ 101281 h 1128527"/>
              <a:gd name="csX2" fmla="*/ 5067 w 2013892"/>
              <a:gd name="csY2" fmla="*/ 448123 h 1128527"/>
              <a:gd name="csX3" fmla="*/ 27589 w 2013892"/>
              <a:gd name="csY3" fmla="*/ 763433 h 1128527"/>
              <a:gd name="csX4" fmla="*/ 140200 w 2013892"/>
              <a:gd name="csY4" fmla="*/ 943610 h 1128527"/>
              <a:gd name="csX5" fmla="*/ 320377 w 2013892"/>
              <a:gd name="csY5" fmla="*/ 1033699 h 1128527"/>
              <a:gd name="csX6" fmla="*/ 518573 w 2013892"/>
              <a:gd name="csY6" fmla="*/ 1069735 h 1128527"/>
              <a:gd name="csX7" fmla="*/ 1405946 w 2013892"/>
              <a:gd name="csY7" fmla="*/ 1128292 h 1128527"/>
              <a:gd name="csX8" fmla="*/ 1914947 w 2013892"/>
              <a:gd name="csY8" fmla="*/ 1047212 h 1128527"/>
              <a:gd name="csX9" fmla="*/ 2013747 w 2013892"/>
              <a:gd name="csY9" fmla="*/ 617962 h 1128527"/>
              <a:gd name="csX10" fmla="*/ 1927647 w 2013892"/>
              <a:gd name="csY10" fmla="*/ 259750 h 1128527"/>
              <a:gd name="csX11" fmla="*/ 1586123 w 2013892"/>
              <a:gd name="csY11" fmla="*/ 51733 h 1128527"/>
              <a:gd name="csX12" fmla="*/ 685237 w 2013892"/>
              <a:gd name="csY12" fmla="*/ 2184 h 112852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2013892" h="1128527">
                <a:moveTo>
                  <a:pt x="685237" y="2184"/>
                </a:moveTo>
                <a:cubicBezTo>
                  <a:pt x="451757" y="10442"/>
                  <a:pt x="298606" y="26958"/>
                  <a:pt x="185244" y="101281"/>
                </a:cubicBezTo>
                <a:cubicBezTo>
                  <a:pt x="71882" y="175604"/>
                  <a:pt x="17830" y="310737"/>
                  <a:pt x="5067" y="448123"/>
                </a:cubicBezTo>
                <a:cubicBezTo>
                  <a:pt x="-7696" y="585509"/>
                  <a:pt x="5067" y="680852"/>
                  <a:pt x="27589" y="763433"/>
                </a:cubicBezTo>
                <a:cubicBezTo>
                  <a:pt x="50111" y="846014"/>
                  <a:pt x="91402" y="898566"/>
                  <a:pt x="140200" y="943610"/>
                </a:cubicBezTo>
                <a:cubicBezTo>
                  <a:pt x="188998" y="988654"/>
                  <a:pt x="257315" y="1012678"/>
                  <a:pt x="320377" y="1033699"/>
                </a:cubicBezTo>
                <a:cubicBezTo>
                  <a:pt x="383439" y="1054720"/>
                  <a:pt x="400707" y="1049466"/>
                  <a:pt x="518573" y="1069735"/>
                </a:cubicBezTo>
                <a:cubicBezTo>
                  <a:pt x="636439" y="1090004"/>
                  <a:pt x="1173217" y="1132046"/>
                  <a:pt x="1405946" y="1128292"/>
                </a:cubicBezTo>
                <a:cubicBezTo>
                  <a:pt x="1638675" y="1124538"/>
                  <a:pt x="1813647" y="1132267"/>
                  <a:pt x="1914947" y="1047212"/>
                </a:cubicBezTo>
                <a:cubicBezTo>
                  <a:pt x="2016247" y="962157"/>
                  <a:pt x="2011630" y="749206"/>
                  <a:pt x="2013747" y="617962"/>
                </a:cubicBezTo>
                <a:cubicBezTo>
                  <a:pt x="2015864" y="486718"/>
                  <a:pt x="1995213" y="353592"/>
                  <a:pt x="1927647" y="259750"/>
                </a:cubicBezTo>
                <a:cubicBezTo>
                  <a:pt x="1860081" y="165908"/>
                  <a:pt x="1793191" y="94661"/>
                  <a:pt x="1586123" y="51733"/>
                </a:cubicBezTo>
                <a:cubicBezTo>
                  <a:pt x="1379055" y="8805"/>
                  <a:pt x="918717" y="-6074"/>
                  <a:pt x="685237" y="2184"/>
                </a:cubicBezTo>
                <a:close/>
              </a:path>
            </a:pathLst>
          </a:custGeom>
          <a:solidFill>
            <a:srgbClr val="F7ADC6"/>
          </a:solidFill>
          <a:ln>
            <a:noFill/>
          </a:ln>
          <a:effectLst>
            <a:outerShdw dist="38100" dir="2700000" algn="tl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Forma libre 15">
            <a:extLst>
              <a:ext uri="{FF2B5EF4-FFF2-40B4-BE49-F238E27FC236}">
                <a16:creationId xmlns:a16="http://schemas.microsoft.com/office/drawing/2014/main" id="{CB55E39C-9B09-C248-933A-8D99AB0BAEB7}"/>
              </a:ext>
            </a:extLst>
          </p:cNvPr>
          <p:cNvSpPr/>
          <p:nvPr/>
        </p:nvSpPr>
        <p:spPr>
          <a:xfrm>
            <a:off x="359011" y="4024130"/>
            <a:ext cx="2013892" cy="1128527"/>
          </a:xfrm>
          <a:custGeom>
            <a:avLst/>
            <a:gdLst>
              <a:gd name="csX0" fmla="*/ 691150 w 1999340"/>
              <a:gd name="csY0" fmla="*/ 2419 h 1128741"/>
              <a:gd name="csX1" fmla="*/ 191157 w 1999340"/>
              <a:gd name="csY1" fmla="*/ 101516 h 1128741"/>
              <a:gd name="csX2" fmla="*/ 10980 w 1999340"/>
              <a:gd name="csY2" fmla="*/ 448358 h 1128741"/>
              <a:gd name="csX3" fmla="*/ 33502 w 1999340"/>
              <a:gd name="csY3" fmla="*/ 763668 h 1128741"/>
              <a:gd name="csX4" fmla="*/ 146113 w 1999340"/>
              <a:gd name="csY4" fmla="*/ 943845 h 1128741"/>
              <a:gd name="csX5" fmla="*/ 326290 w 1999340"/>
              <a:gd name="csY5" fmla="*/ 1033934 h 1128741"/>
              <a:gd name="csX6" fmla="*/ 524486 w 1999340"/>
              <a:gd name="csY6" fmla="*/ 1069970 h 1128741"/>
              <a:gd name="csX7" fmla="*/ 1411859 w 1999340"/>
              <a:gd name="csY7" fmla="*/ 1128527 h 1128741"/>
              <a:gd name="csX8" fmla="*/ 1920860 w 1999340"/>
              <a:gd name="csY8" fmla="*/ 1047447 h 1128741"/>
              <a:gd name="csX9" fmla="*/ 1997435 w 1999340"/>
              <a:gd name="csY9" fmla="*/ 615022 h 1128741"/>
              <a:gd name="csX10" fmla="*/ 1920860 w 1999340"/>
              <a:gd name="csY10" fmla="*/ 272685 h 1128741"/>
              <a:gd name="csX11" fmla="*/ 1592036 w 1999340"/>
              <a:gd name="csY11" fmla="*/ 51968 h 1128741"/>
              <a:gd name="csX12" fmla="*/ 691150 w 1999340"/>
              <a:gd name="csY12" fmla="*/ 2419 h 1128741"/>
              <a:gd name="csX0" fmla="*/ 687197 w 1995387"/>
              <a:gd name="csY0" fmla="*/ 2419 h 1128741"/>
              <a:gd name="csX1" fmla="*/ 187204 w 1995387"/>
              <a:gd name="csY1" fmla="*/ 101516 h 1128741"/>
              <a:gd name="csX2" fmla="*/ 7027 w 1995387"/>
              <a:gd name="csY2" fmla="*/ 448358 h 1128741"/>
              <a:gd name="csX3" fmla="*/ 29549 w 1995387"/>
              <a:gd name="csY3" fmla="*/ 763668 h 1128741"/>
              <a:gd name="csX4" fmla="*/ 142160 w 1995387"/>
              <a:gd name="csY4" fmla="*/ 943845 h 1128741"/>
              <a:gd name="csX5" fmla="*/ 322337 w 1995387"/>
              <a:gd name="csY5" fmla="*/ 1033934 h 1128741"/>
              <a:gd name="csX6" fmla="*/ 520533 w 1995387"/>
              <a:gd name="csY6" fmla="*/ 1069970 h 1128741"/>
              <a:gd name="csX7" fmla="*/ 1407906 w 1995387"/>
              <a:gd name="csY7" fmla="*/ 1128527 h 1128741"/>
              <a:gd name="csX8" fmla="*/ 1916907 w 1995387"/>
              <a:gd name="csY8" fmla="*/ 1047447 h 1128741"/>
              <a:gd name="csX9" fmla="*/ 1993482 w 1995387"/>
              <a:gd name="csY9" fmla="*/ 615022 h 1128741"/>
              <a:gd name="csX10" fmla="*/ 1916907 w 1995387"/>
              <a:gd name="csY10" fmla="*/ 272685 h 1128741"/>
              <a:gd name="csX11" fmla="*/ 1588083 w 1995387"/>
              <a:gd name="csY11" fmla="*/ 51968 h 1128741"/>
              <a:gd name="csX12" fmla="*/ 687197 w 1995387"/>
              <a:gd name="csY12" fmla="*/ 2419 h 1128741"/>
              <a:gd name="csX0" fmla="*/ 685237 w 1993427"/>
              <a:gd name="csY0" fmla="*/ 2419 h 1128741"/>
              <a:gd name="csX1" fmla="*/ 185244 w 1993427"/>
              <a:gd name="csY1" fmla="*/ 101516 h 1128741"/>
              <a:gd name="csX2" fmla="*/ 5067 w 1993427"/>
              <a:gd name="csY2" fmla="*/ 448358 h 1128741"/>
              <a:gd name="csX3" fmla="*/ 27589 w 1993427"/>
              <a:gd name="csY3" fmla="*/ 763668 h 1128741"/>
              <a:gd name="csX4" fmla="*/ 140200 w 1993427"/>
              <a:gd name="csY4" fmla="*/ 943845 h 1128741"/>
              <a:gd name="csX5" fmla="*/ 320377 w 1993427"/>
              <a:gd name="csY5" fmla="*/ 1033934 h 1128741"/>
              <a:gd name="csX6" fmla="*/ 518573 w 1993427"/>
              <a:gd name="csY6" fmla="*/ 1069970 h 1128741"/>
              <a:gd name="csX7" fmla="*/ 1405946 w 1993427"/>
              <a:gd name="csY7" fmla="*/ 1128527 h 1128741"/>
              <a:gd name="csX8" fmla="*/ 1914947 w 1993427"/>
              <a:gd name="csY8" fmla="*/ 1047447 h 1128741"/>
              <a:gd name="csX9" fmla="*/ 1991522 w 1993427"/>
              <a:gd name="csY9" fmla="*/ 615022 h 1128741"/>
              <a:gd name="csX10" fmla="*/ 1914947 w 1993427"/>
              <a:gd name="csY10" fmla="*/ 272685 h 1128741"/>
              <a:gd name="csX11" fmla="*/ 1586123 w 1993427"/>
              <a:gd name="csY11" fmla="*/ 51968 h 1128741"/>
              <a:gd name="csX12" fmla="*/ 685237 w 1993427"/>
              <a:gd name="csY12" fmla="*/ 2419 h 1128741"/>
              <a:gd name="csX0" fmla="*/ 685237 w 1993427"/>
              <a:gd name="csY0" fmla="*/ 2419 h 1128762"/>
              <a:gd name="csX1" fmla="*/ 185244 w 1993427"/>
              <a:gd name="csY1" fmla="*/ 101516 h 1128762"/>
              <a:gd name="csX2" fmla="*/ 5067 w 1993427"/>
              <a:gd name="csY2" fmla="*/ 448358 h 1128762"/>
              <a:gd name="csX3" fmla="*/ 27589 w 1993427"/>
              <a:gd name="csY3" fmla="*/ 763668 h 1128762"/>
              <a:gd name="csX4" fmla="*/ 140200 w 1993427"/>
              <a:gd name="csY4" fmla="*/ 943845 h 1128762"/>
              <a:gd name="csX5" fmla="*/ 320377 w 1993427"/>
              <a:gd name="csY5" fmla="*/ 1033934 h 1128762"/>
              <a:gd name="csX6" fmla="*/ 518573 w 1993427"/>
              <a:gd name="csY6" fmla="*/ 1069970 h 1128762"/>
              <a:gd name="csX7" fmla="*/ 1405946 w 1993427"/>
              <a:gd name="csY7" fmla="*/ 1128527 h 1128762"/>
              <a:gd name="csX8" fmla="*/ 1914947 w 1993427"/>
              <a:gd name="csY8" fmla="*/ 1047447 h 1128762"/>
              <a:gd name="csX9" fmla="*/ 1991522 w 1993427"/>
              <a:gd name="csY9" fmla="*/ 615022 h 1128762"/>
              <a:gd name="csX10" fmla="*/ 1914947 w 1993427"/>
              <a:gd name="csY10" fmla="*/ 272685 h 1128762"/>
              <a:gd name="csX11" fmla="*/ 1586123 w 1993427"/>
              <a:gd name="csY11" fmla="*/ 51968 h 1128762"/>
              <a:gd name="csX12" fmla="*/ 685237 w 1993427"/>
              <a:gd name="csY12" fmla="*/ 2419 h 1128762"/>
              <a:gd name="csX0" fmla="*/ 685237 w 1992494"/>
              <a:gd name="csY0" fmla="*/ 2184 h 1128527"/>
              <a:gd name="csX1" fmla="*/ 185244 w 1992494"/>
              <a:gd name="csY1" fmla="*/ 101281 h 1128527"/>
              <a:gd name="csX2" fmla="*/ 5067 w 1992494"/>
              <a:gd name="csY2" fmla="*/ 448123 h 1128527"/>
              <a:gd name="csX3" fmla="*/ 27589 w 1992494"/>
              <a:gd name="csY3" fmla="*/ 763433 h 1128527"/>
              <a:gd name="csX4" fmla="*/ 140200 w 1992494"/>
              <a:gd name="csY4" fmla="*/ 943610 h 1128527"/>
              <a:gd name="csX5" fmla="*/ 320377 w 1992494"/>
              <a:gd name="csY5" fmla="*/ 1033699 h 1128527"/>
              <a:gd name="csX6" fmla="*/ 518573 w 1992494"/>
              <a:gd name="csY6" fmla="*/ 1069735 h 1128527"/>
              <a:gd name="csX7" fmla="*/ 1405946 w 1992494"/>
              <a:gd name="csY7" fmla="*/ 1128292 h 1128527"/>
              <a:gd name="csX8" fmla="*/ 1914947 w 1992494"/>
              <a:gd name="csY8" fmla="*/ 1047212 h 1128527"/>
              <a:gd name="csX9" fmla="*/ 1991522 w 1992494"/>
              <a:gd name="csY9" fmla="*/ 614787 h 1128527"/>
              <a:gd name="csX10" fmla="*/ 1927647 w 1992494"/>
              <a:gd name="csY10" fmla="*/ 259750 h 1128527"/>
              <a:gd name="csX11" fmla="*/ 1586123 w 1992494"/>
              <a:gd name="csY11" fmla="*/ 51733 h 1128527"/>
              <a:gd name="csX12" fmla="*/ 685237 w 1992494"/>
              <a:gd name="csY12" fmla="*/ 2184 h 1128527"/>
              <a:gd name="csX0" fmla="*/ 685237 w 2013892"/>
              <a:gd name="csY0" fmla="*/ 2184 h 1128527"/>
              <a:gd name="csX1" fmla="*/ 185244 w 2013892"/>
              <a:gd name="csY1" fmla="*/ 101281 h 1128527"/>
              <a:gd name="csX2" fmla="*/ 5067 w 2013892"/>
              <a:gd name="csY2" fmla="*/ 448123 h 1128527"/>
              <a:gd name="csX3" fmla="*/ 27589 w 2013892"/>
              <a:gd name="csY3" fmla="*/ 763433 h 1128527"/>
              <a:gd name="csX4" fmla="*/ 140200 w 2013892"/>
              <a:gd name="csY4" fmla="*/ 943610 h 1128527"/>
              <a:gd name="csX5" fmla="*/ 320377 w 2013892"/>
              <a:gd name="csY5" fmla="*/ 1033699 h 1128527"/>
              <a:gd name="csX6" fmla="*/ 518573 w 2013892"/>
              <a:gd name="csY6" fmla="*/ 1069735 h 1128527"/>
              <a:gd name="csX7" fmla="*/ 1405946 w 2013892"/>
              <a:gd name="csY7" fmla="*/ 1128292 h 1128527"/>
              <a:gd name="csX8" fmla="*/ 1914947 w 2013892"/>
              <a:gd name="csY8" fmla="*/ 1047212 h 1128527"/>
              <a:gd name="csX9" fmla="*/ 2013747 w 2013892"/>
              <a:gd name="csY9" fmla="*/ 617962 h 1128527"/>
              <a:gd name="csX10" fmla="*/ 1927647 w 2013892"/>
              <a:gd name="csY10" fmla="*/ 259750 h 1128527"/>
              <a:gd name="csX11" fmla="*/ 1586123 w 2013892"/>
              <a:gd name="csY11" fmla="*/ 51733 h 1128527"/>
              <a:gd name="csX12" fmla="*/ 685237 w 2013892"/>
              <a:gd name="csY12" fmla="*/ 2184 h 112852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2013892" h="1128527">
                <a:moveTo>
                  <a:pt x="685237" y="2184"/>
                </a:moveTo>
                <a:cubicBezTo>
                  <a:pt x="451757" y="10442"/>
                  <a:pt x="298606" y="26958"/>
                  <a:pt x="185244" y="101281"/>
                </a:cubicBezTo>
                <a:cubicBezTo>
                  <a:pt x="71882" y="175604"/>
                  <a:pt x="17830" y="310737"/>
                  <a:pt x="5067" y="448123"/>
                </a:cubicBezTo>
                <a:cubicBezTo>
                  <a:pt x="-7696" y="585509"/>
                  <a:pt x="5067" y="680852"/>
                  <a:pt x="27589" y="763433"/>
                </a:cubicBezTo>
                <a:cubicBezTo>
                  <a:pt x="50111" y="846014"/>
                  <a:pt x="91402" y="898566"/>
                  <a:pt x="140200" y="943610"/>
                </a:cubicBezTo>
                <a:cubicBezTo>
                  <a:pt x="188998" y="988654"/>
                  <a:pt x="257315" y="1012678"/>
                  <a:pt x="320377" y="1033699"/>
                </a:cubicBezTo>
                <a:cubicBezTo>
                  <a:pt x="383439" y="1054720"/>
                  <a:pt x="400707" y="1049466"/>
                  <a:pt x="518573" y="1069735"/>
                </a:cubicBezTo>
                <a:cubicBezTo>
                  <a:pt x="636439" y="1090004"/>
                  <a:pt x="1173217" y="1132046"/>
                  <a:pt x="1405946" y="1128292"/>
                </a:cubicBezTo>
                <a:cubicBezTo>
                  <a:pt x="1638675" y="1124538"/>
                  <a:pt x="1813647" y="1132267"/>
                  <a:pt x="1914947" y="1047212"/>
                </a:cubicBezTo>
                <a:cubicBezTo>
                  <a:pt x="2016247" y="962157"/>
                  <a:pt x="2011630" y="749206"/>
                  <a:pt x="2013747" y="617962"/>
                </a:cubicBezTo>
                <a:cubicBezTo>
                  <a:pt x="2015864" y="486718"/>
                  <a:pt x="1995213" y="353592"/>
                  <a:pt x="1927647" y="259750"/>
                </a:cubicBezTo>
                <a:cubicBezTo>
                  <a:pt x="1860081" y="165908"/>
                  <a:pt x="1793191" y="94661"/>
                  <a:pt x="1586123" y="51733"/>
                </a:cubicBezTo>
                <a:cubicBezTo>
                  <a:pt x="1379055" y="8805"/>
                  <a:pt x="918717" y="-6074"/>
                  <a:pt x="685237" y="2184"/>
                </a:cubicBezTo>
                <a:close/>
              </a:path>
            </a:pathLst>
          </a:custGeom>
          <a:solidFill>
            <a:srgbClr val="FFCB27"/>
          </a:solidFill>
          <a:ln>
            <a:noFill/>
          </a:ln>
          <a:effectLst>
            <a:outerShdw dist="38100" dir="2700000" algn="tl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Forma libre 16">
            <a:extLst>
              <a:ext uri="{FF2B5EF4-FFF2-40B4-BE49-F238E27FC236}">
                <a16:creationId xmlns:a16="http://schemas.microsoft.com/office/drawing/2014/main" id="{313A2C3C-6905-DE8B-E9D8-2F0C11F14A6C}"/>
              </a:ext>
            </a:extLst>
          </p:cNvPr>
          <p:cNvSpPr/>
          <p:nvPr/>
        </p:nvSpPr>
        <p:spPr>
          <a:xfrm>
            <a:off x="359011" y="5395730"/>
            <a:ext cx="2013892" cy="1128527"/>
          </a:xfrm>
          <a:custGeom>
            <a:avLst/>
            <a:gdLst>
              <a:gd name="csX0" fmla="*/ 691150 w 1999340"/>
              <a:gd name="csY0" fmla="*/ 2419 h 1128741"/>
              <a:gd name="csX1" fmla="*/ 191157 w 1999340"/>
              <a:gd name="csY1" fmla="*/ 101516 h 1128741"/>
              <a:gd name="csX2" fmla="*/ 10980 w 1999340"/>
              <a:gd name="csY2" fmla="*/ 448358 h 1128741"/>
              <a:gd name="csX3" fmla="*/ 33502 w 1999340"/>
              <a:gd name="csY3" fmla="*/ 763668 h 1128741"/>
              <a:gd name="csX4" fmla="*/ 146113 w 1999340"/>
              <a:gd name="csY4" fmla="*/ 943845 h 1128741"/>
              <a:gd name="csX5" fmla="*/ 326290 w 1999340"/>
              <a:gd name="csY5" fmla="*/ 1033934 h 1128741"/>
              <a:gd name="csX6" fmla="*/ 524486 w 1999340"/>
              <a:gd name="csY6" fmla="*/ 1069970 h 1128741"/>
              <a:gd name="csX7" fmla="*/ 1411859 w 1999340"/>
              <a:gd name="csY7" fmla="*/ 1128527 h 1128741"/>
              <a:gd name="csX8" fmla="*/ 1920860 w 1999340"/>
              <a:gd name="csY8" fmla="*/ 1047447 h 1128741"/>
              <a:gd name="csX9" fmla="*/ 1997435 w 1999340"/>
              <a:gd name="csY9" fmla="*/ 615022 h 1128741"/>
              <a:gd name="csX10" fmla="*/ 1920860 w 1999340"/>
              <a:gd name="csY10" fmla="*/ 272685 h 1128741"/>
              <a:gd name="csX11" fmla="*/ 1592036 w 1999340"/>
              <a:gd name="csY11" fmla="*/ 51968 h 1128741"/>
              <a:gd name="csX12" fmla="*/ 691150 w 1999340"/>
              <a:gd name="csY12" fmla="*/ 2419 h 1128741"/>
              <a:gd name="csX0" fmla="*/ 687197 w 1995387"/>
              <a:gd name="csY0" fmla="*/ 2419 h 1128741"/>
              <a:gd name="csX1" fmla="*/ 187204 w 1995387"/>
              <a:gd name="csY1" fmla="*/ 101516 h 1128741"/>
              <a:gd name="csX2" fmla="*/ 7027 w 1995387"/>
              <a:gd name="csY2" fmla="*/ 448358 h 1128741"/>
              <a:gd name="csX3" fmla="*/ 29549 w 1995387"/>
              <a:gd name="csY3" fmla="*/ 763668 h 1128741"/>
              <a:gd name="csX4" fmla="*/ 142160 w 1995387"/>
              <a:gd name="csY4" fmla="*/ 943845 h 1128741"/>
              <a:gd name="csX5" fmla="*/ 322337 w 1995387"/>
              <a:gd name="csY5" fmla="*/ 1033934 h 1128741"/>
              <a:gd name="csX6" fmla="*/ 520533 w 1995387"/>
              <a:gd name="csY6" fmla="*/ 1069970 h 1128741"/>
              <a:gd name="csX7" fmla="*/ 1407906 w 1995387"/>
              <a:gd name="csY7" fmla="*/ 1128527 h 1128741"/>
              <a:gd name="csX8" fmla="*/ 1916907 w 1995387"/>
              <a:gd name="csY8" fmla="*/ 1047447 h 1128741"/>
              <a:gd name="csX9" fmla="*/ 1993482 w 1995387"/>
              <a:gd name="csY9" fmla="*/ 615022 h 1128741"/>
              <a:gd name="csX10" fmla="*/ 1916907 w 1995387"/>
              <a:gd name="csY10" fmla="*/ 272685 h 1128741"/>
              <a:gd name="csX11" fmla="*/ 1588083 w 1995387"/>
              <a:gd name="csY11" fmla="*/ 51968 h 1128741"/>
              <a:gd name="csX12" fmla="*/ 687197 w 1995387"/>
              <a:gd name="csY12" fmla="*/ 2419 h 1128741"/>
              <a:gd name="csX0" fmla="*/ 685237 w 1993427"/>
              <a:gd name="csY0" fmla="*/ 2419 h 1128741"/>
              <a:gd name="csX1" fmla="*/ 185244 w 1993427"/>
              <a:gd name="csY1" fmla="*/ 101516 h 1128741"/>
              <a:gd name="csX2" fmla="*/ 5067 w 1993427"/>
              <a:gd name="csY2" fmla="*/ 448358 h 1128741"/>
              <a:gd name="csX3" fmla="*/ 27589 w 1993427"/>
              <a:gd name="csY3" fmla="*/ 763668 h 1128741"/>
              <a:gd name="csX4" fmla="*/ 140200 w 1993427"/>
              <a:gd name="csY4" fmla="*/ 943845 h 1128741"/>
              <a:gd name="csX5" fmla="*/ 320377 w 1993427"/>
              <a:gd name="csY5" fmla="*/ 1033934 h 1128741"/>
              <a:gd name="csX6" fmla="*/ 518573 w 1993427"/>
              <a:gd name="csY6" fmla="*/ 1069970 h 1128741"/>
              <a:gd name="csX7" fmla="*/ 1405946 w 1993427"/>
              <a:gd name="csY7" fmla="*/ 1128527 h 1128741"/>
              <a:gd name="csX8" fmla="*/ 1914947 w 1993427"/>
              <a:gd name="csY8" fmla="*/ 1047447 h 1128741"/>
              <a:gd name="csX9" fmla="*/ 1991522 w 1993427"/>
              <a:gd name="csY9" fmla="*/ 615022 h 1128741"/>
              <a:gd name="csX10" fmla="*/ 1914947 w 1993427"/>
              <a:gd name="csY10" fmla="*/ 272685 h 1128741"/>
              <a:gd name="csX11" fmla="*/ 1586123 w 1993427"/>
              <a:gd name="csY11" fmla="*/ 51968 h 1128741"/>
              <a:gd name="csX12" fmla="*/ 685237 w 1993427"/>
              <a:gd name="csY12" fmla="*/ 2419 h 1128741"/>
              <a:gd name="csX0" fmla="*/ 685237 w 1993427"/>
              <a:gd name="csY0" fmla="*/ 2419 h 1128762"/>
              <a:gd name="csX1" fmla="*/ 185244 w 1993427"/>
              <a:gd name="csY1" fmla="*/ 101516 h 1128762"/>
              <a:gd name="csX2" fmla="*/ 5067 w 1993427"/>
              <a:gd name="csY2" fmla="*/ 448358 h 1128762"/>
              <a:gd name="csX3" fmla="*/ 27589 w 1993427"/>
              <a:gd name="csY3" fmla="*/ 763668 h 1128762"/>
              <a:gd name="csX4" fmla="*/ 140200 w 1993427"/>
              <a:gd name="csY4" fmla="*/ 943845 h 1128762"/>
              <a:gd name="csX5" fmla="*/ 320377 w 1993427"/>
              <a:gd name="csY5" fmla="*/ 1033934 h 1128762"/>
              <a:gd name="csX6" fmla="*/ 518573 w 1993427"/>
              <a:gd name="csY6" fmla="*/ 1069970 h 1128762"/>
              <a:gd name="csX7" fmla="*/ 1405946 w 1993427"/>
              <a:gd name="csY7" fmla="*/ 1128527 h 1128762"/>
              <a:gd name="csX8" fmla="*/ 1914947 w 1993427"/>
              <a:gd name="csY8" fmla="*/ 1047447 h 1128762"/>
              <a:gd name="csX9" fmla="*/ 1991522 w 1993427"/>
              <a:gd name="csY9" fmla="*/ 615022 h 1128762"/>
              <a:gd name="csX10" fmla="*/ 1914947 w 1993427"/>
              <a:gd name="csY10" fmla="*/ 272685 h 1128762"/>
              <a:gd name="csX11" fmla="*/ 1586123 w 1993427"/>
              <a:gd name="csY11" fmla="*/ 51968 h 1128762"/>
              <a:gd name="csX12" fmla="*/ 685237 w 1993427"/>
              <a:gd name="csY12" fmla="*/ 2419 h 1128762"/>
              <a:gd name="csX0" fmla="*/ 685237 w 1992494"/>
              <a:gd name="csY0" fmla="*/ 2184 h 1128527"/>
              <a:gd name="csX1" fmla="*/ 185244 w 1992494"/>
              <a:gd name="csY1" fmla="*/ 101281 h 1128527"/>
              <a:gd name="csX2" fmla="*/ 5067 w 1992494"/>
              <a:gd name="csY2" fmla="*/ 448123 h 1128527"/>
              <a:gd name="csX3" fmla="*/ 27589 w 1992494"/>
              <a:gd name="csY3" fmla="*/ 763433 h 1128527"/>
              <a:gd name="csX4" fmla="*/ 140200 w 1992494"/>
              <a:gd name="csY4" fmla="*/ 943610 h 1128527"/>
              <a:gd name="csX5" fmla="*/ 320377 w 1992494"/>
              <a:gd name="csY5" fmla="*/ 1033699 h 1128527"/>
              <a:gd name="csX6" fmla="*/ 518573 w 1992494"/>
              <a:gd name="csY6" fmla="*/ 1069735 h 1128527"/>
              <a:gd name="csX7" fmla="*/ 1405946 w 1992494"/>
              <a:gd name="csY7" fmla="*/ 1128292 h 1128527"/>
              <a:gd name="csX8" fmla="*/ 1914947 w 1992494"/>
              <a:gd name="csY8" fmla="*/ 1047212 h 1128527"/>
              <a:gd name="csX9" fmla="*/ 1991522 w 1992494"/>
              <a:gd name="csY9" fmla="*/ 614787 h 1128527"/>
              <a:gd name="csX10" fmla="*/ 1927647 w 1992494"/>
              <a:gd name="csY10" fmla="*/ 259750 h 1128527"/>
              <a:gd name="csX11" fmla="*/ 1586123 w 1992494"/>
              <a:gd name="csY11" fmla="*/ 51733 h 1128527"/>
              <a:gd name="csX12" fmla="*/ 685237 w 1992494"/>
              <a:gd name="csY12" fmla="*/ 2184 h 1128527"/>
              <a:gd name="csX0" fmla="*/ 685237 w 2013892"/>
              <a:gd name="csY0" fmla="*/ 2184 h 1128527"/>
              <a:gd name="csX1" fmla="*/ 185244 w 2013892"/>
              <a:gd name="csY1" fmla="*/ 101281 h 1128527"/>
              <a:gd name="csX2" fmla="*/ 5067 w 2013892"/>
              <a:gd name="csY2" fmla="*/ 448123 h 1128527"/>
              <a:gd name="csX3" fmla="*/ 27589 w 2013892"/>
              <a:gd name="csY3" fmla="*/ 763433 h 1128527"/>
              <a:gd name="csX4" fmla="*/ 140200 w 2013892"/>
              <a:gd name="csY4" fmla="*/ 943610 h 1128527"/>
              <a:gd name="csX5" fmla="*/ 320377 w 2013892"/>
              <a:gd name="csY5" fmla="*/ 1033699 h 1128527"/>
              <a:gd name="csX6" fmla="*/ 518573 w 2013892"/>
              <a:gd name="csY6" fmla="*/ 1069735 h 1128527"/>
              <a:gd name="csX7" fmla="*/ 1405946 w 2013892"/>
              <a:gd name="csY7" fmla="*/ 1128292 h 1128527"/>
              <a:gd name="csX8" fmla="*/ 1914947 w 2013892"/>
              <a:gd name="csY8" fmla="*/ 1047212 h 1128527"/>
              <a:gd name="csX9" fmla="*/ 2013747 w 2013892"/>
              <a:gd name="csY9" fmla="*/ 617962 h 1128527"/>
              <a:gd name="csX10" fmla="*/ 1927647 w 2013892"/>
              <a:gd name="csY10" fmla="*/ 259750 h 1128527"/>
              <a:gd name="csX11" fmla="*/ 1586123 w 2013892"/>
              <a:gd name="csY11" fmla="*/ 51733 h 1128527"/>
              <a:gd name="csX12" fmla="*/ 685237 w 2013892"/>
              <a:gd name="csY12" fmla="*/ 2184 h 112852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2013892" h="1128527">
                <a:moveTo>
                  <a:pt x="685237" y="2184"/>
                </a:moveTo>
                <a:cubicBezTo>
                  <a:pt x="451757" y="10442"/>
                  <a:pt x="298606" y="26958"/>
                  <a:pt x="185244" y="101281"/>
                </a:cubicBezTo>
                <a:cubicBezTo>
                  <a:pt x="71882" y="175604"/>
                  <a:pt x="17830" y="310737"/>
                  <a:pt x="5067" y="448123"/>
                </a:cubicBezTo>
                <a:cubicBezTo>
                  <a:pt x="-7696" y="585509"/>
                  <a:pt x="5067" y="680852"/>
                  <a:pt x="27589" y="763433"/>
                </a:cubicBezTo>
                <a:cubicBezTo>
                  <a:pt x="50111" y="846014"/>
                  <a:pt x="91402" y="898566"/>
                  <a:pt x="140200" y="943610"/>
                </a:cubicBezTo>
                <a:cubicBezTo>
                  <a:pt x="188998" y="988654"/>
                  <a:pt x="257315" y="1012678"/>
                  <a:pt x="320377" y="1033699"/>
                </a:cubicBezTo>
                <a:cubicBezTo>
                  <a:pt x="383439" y="1054720"/>
                  <a:pt x="400707" y="1049466"/>
                  <a:pt x="518573" y="1069735"/>
                </a:cubicBezTo>
                <a:cubicBezTo>
                  <a:pt x="636439" y="1090004"/>
                  <a:pt x="1173217" y="1132046"/>
                  <a:pt x="1405946" y="1128292"/>
                </a:cubicBezTo>
                <a:cubicBezTo>
                  <a:pt x="1638675" y="1124538"/>
                  <a:pt x="1813647" y="1132267"/>
                  <a:pt x="1914947" y="1047212"/>
                </a:cubicBezTo>
                <a:cubicBezTo>
                  <a:pt x="2016247" y="962157"/>
                  <a:pt x="2011630" y="749206"/>
                  <a:pt x="2013747" y="617962"/>
                </a:cubicBezTo>
                <a:cubicBezTo>
                  <a:pt x="2015864" y="486718"/>
                  <a:pt x="1995213" y="353592"/>
                  <a:pt x="1927647" y="259750"/>
                </a:cubicBezTo>
                <a:cubicBezTo>
                  <a:pt x="1860081" y="165908"/>
                  <a:pt x="1793191" y="94661"/>
                  <a:pt x="1586123" y="51733"/>
                </a:cubicBezTo>
                <a:cubicBezTo>
                  <a:pt x="1379055" y="8805"/>
                  <a:pt x="918717" y="-6074"/>
                  <a:pt x="685237" y="2184"/>
                </a:cubicBezTo>
                <a:close/>
              </a:path>
            </a:pathLst>
          </a:custGeom>
          <a:solidFill>
            <a:srgbClr val="DFA7CC"/>
          </a:solidFill>
          <a:ln>
            <a:noFill/>
          </a:ln>
          <a:effectLst>
            <a:outerShdw dist="38100" dir="2700000" algn="tl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Forma libre 17">
            <a:extLst>
              <a:ext uri="{FF2B5EF4-FFF2-40B4-BE49-F238E27FC236}">
                <a16:creationId xmlns:a16="http://schemas.microsoft.com/office/drawing/2014/main" id="{0DDB1316-458A-D9BA-F673-1450773C17A6}"/>
              </a:ext>
            </a:extLst>
          </p:cNvPr>
          <p:cNvSpPr/>
          <p:nvPr/>
        </p:nvSpPr>
        <p:spPr>
          <a:xfrm>
            <a:off x="9816147" y="210120"/>
            <a:ext cx="2013892" cy="1128527"/>
          </a:xfrm>
          <a:custGeom>
            <a:avLst/>
            <a:gdLst>
              <a:gd name="csX0" fmla="*/ 691150 w 1999340"/>
              <a:gd name="csY0" fmla="*/ 2419 h 1128741"/>
              <a:gd name="csX1" fmla="*/ 191157 w 1999340"/>
              <a:gd name="csY1" fmla="*/ 101516 h 1128741"/>
              <a:gd name="csX2" fmla="*/ 10980 w 1999340"/>
              <a:gd name="csY2" fmla="*/ 448358 h 1128741"/>
              <a:gd name="csX3" fmla="*/ 33502 w 1999340"/>
              <a:gd name="csY3" fmla="*/ 763668 h 1128741"/>
              <a:gd name="csX4" fmla="*/ 146113 w 1999340"/>
              <a:gd name="csY4" fmla="*/ 943845 h 1128741"/>
              <a:gd name="csX5" fmla="*/ 326290 w 1999340"/>
              <a:gd name="csY5" fmla="*/ 1033934 h 1128741"/>
              <a:gd name="csX6" fmla="*/ 524486 w 1999340"/>
              <a:gd name="csY6" fmla="*/ 1069970 h 1128741"/>
              <a:gd name="csX7" fmla="*/ 1411859 w 1999340"/>
              <a:gd name="csY7" fmla="*/ 1128527 h 1128741"/>
              <a:gd name="csX8" fmla="*/ 1920860 w 1999340"/>
              <a:gd name="csY8" fmla="*/ 1047447 h 1128741"/>
              <a:gd name="csX9" fmla="*/ 1997435 w 1999340"/>
              <a:gd name="csY9" fmla="*/ 615022 h 1128741"/>
              <a:gd name="csX10" fmla="*/ 1920860 w 1999340"/>
              <a:gd name="csY10" fmla="*/ 272685 h 1128741"/>
              <a:gd name="csX11" fmla="*/ 1592036 w 1999340"/>
              <a:gd name="csY11" fmla="*/ 51968 h 1128741"/>
              <a:gd name="csX12" fmla="*/ 691150 w 1999340"/>
              <a:gd name="csY12" fmla="*/ 2419 h 1128741"/>
              <a:gd name="csX0" fmla="*/ 687197 w 1995387"/>
              <a:gd name="csY0" fmla="*/ 2419 h 1128741"/>
              <a:gd name="csX1" fmla="*/ 187204 w 1995387"/>
              <a:gd name="csY1" fmla="*/ 101516 h 1128741"/>
              <a:gd name="csX2" fmla="*/ 7027 w 1995387"/>
              <a:gd name="csY2" fmla="*/ 448358 h 1128741"/>
              <a:gd name="csX3" fmla="*/ 29549 w 1995387"/>
              <a:gd name="csY3" fmla="*/ 763668 h 1128741"/>
              <a:gd name="csX4" fmla="*/ 142160 w 1995387"/>
              <a:gd name="csY4" fmla="*/ 943845 h 1128741"/>
              <a:gd name="csX5" fmla="*/ 322337 w 1995387"/>
              <a:gd name="csY5" fmla="*/ 1033934 h 1128741"/>
              <a:gd name="csX6" fmla="*/ 520533 w 1995387"/>
              <a:gd name="csY6" fmla="*/ 1069970 h 1128741"/>
              <a:gd name="csX7" fmla="*/ 1407906 w 1995387"/>
              <a:gd name="csY7" fmla="*/ 1128527 h 1128741"/>
              <a:gd name="csX8" fmla="*/ 1916907 w 1995387"/>
              <a:gd name="csY8" fmla="*/ 1047447 h 1128741"/>
              <a:gd name="csX9" fmla="*/ 1993482 w 1995387"/>
              <a:gd name="csY9" fmla="*/ 615022 h 1128741"/>
              <a:gd name="csX10" fmla="*/ 1916907 w 1995387"/>
              <a:gd name="csY10" fmla="*/ 272685 h 1128741"/>
              <a:gd name="csX11" fmla="*/ 1588083 w 1995387"/>
              <a:gd name="csY11" fmla="*/ 51968 h 1128741"/>
              <a:gd name="csX12" fmla="*/ 687197 w 1995387"/>
              <a:gd name="csY12" fmla="*/ 2419 h 1128741"/>
              <a:gd name="csX0" fmla="*/ 685237 w 1993427"/>
              <a:gd name="csY0" fmla="*/ 2419 h 1128741"/>
              <a:gd name="csX1" fmla="*/ 185244 w 1993427"/>
              <a:gd name="csY1" fmla="*/ 101516 h 1128741"/>
              <a:gd name="csX2" fmla="*/ 5067 w 1993427"/>
              <a:gd name="csY2" fmla="*/ 448358 h 1128741"/>
              <a:gd name="csX3" fmla="*/ 27589 w 1993427"/>
              <a:gd name="csY3" fmla="*/ 763668 h 1128741"/>
              <a:gd name="csX4" fmla="*/ 140200 w 1993427"/>
              <a:gd name="csY4" fmla="*/ 943845 h 1128741"/>
              <a:gd name="csX5" fmla="*/ 320377 w 1993427"/>
              <a:gd name="csY5" fmla="*/ 1033934 h 1128741"/>
              <a:gd name="csX6" fmla="*/ 518573 w 1993427"/>
              <a:gd name="csY6" fmla="*/ 1069970 h 1128741"/>
              <a:gd name="csX7" fmla="*/ 1405946 w 1993427"/>
              <a:gd name="csY7" fmla="*/ 1128527 h 1128741"/>
              <a:gd name="csX8" fmla="*/ 1914947 w 1993427"/>
              <a:gd name="csY8" fmla="*/ 1047447 h 1128741"/>
              <a:gd name="csX9" fmla="*/ 1991522 w 1993427"/>
              <a:gd name="csY9" fmla="*/ 615022 h 1128741"/>
              <a:gd name="csX10" fmla="*/ 1914947 w 1993427"/>
              <a:gd name="csY10" fmla="*/ 272685 h 1128741"/>
              <a:gd name="csX11" fmla="*/ 1586123 w 1993427"/>
              <a:gd name="csY11" fmla="*/ 51968 h 1128741"/>
              <a:gd name="csX12" fmla="*/ 685237 w 1993427"/>
              <a:gd name="csY12" fmla="*/ 2419 h 1128741"/>
              <a:gd name="csX0" fmla="*/ 685237 w 1993427"/>
              <a:gd name="csY0" fmla="*/ 2419 h 1128762"/>
              <a:gd name="csX1" fmla="*/ 185244 w 1993427"/>
              <a:gd name="csY1" fmla="*/ 101516 h 1128762"/>
              <a:gd name="csX2" fmla="*/ 5067 w 1993427"/>
              <a:gd name="csY2" fmla="*/ 448358 h 1128762"/>
              <a:gd name="csX3" fmla="*/ 27589 w 1993427"/>
              <a:gd name="csY3" fmla="*/ 763668 h 1128762"/>
              <a:gd name="csX4" fmla="*/ 140200 w 1993427"/>
              <a:gd name="csY4" fmla="*/ 943845 h 1128762"/>
              <a:gd name="csX5" fmla="*/ 320377 w 1993427"/>
              <a:gd name="csY5" fmla="*/ 1033934 h 1128762"/>
              <a:gd name="csX6" fmla="*/ 518573 w 1993427"/>
              <a:gd name="csY6" fmla="*/ 1069970 h 1128762"/>
              <a:gd name="csX7" fmla="*/ 1405946 w 1993427"/>
              <a:gd name="csY7" fmla="*/ 1128527 h 1128762"/>
              <a:gd name="csX8" fmla="*/ 1914947 w 1993427"/>
              <a:gd name="csY8" fmla="*/ 1047447 h 1128762"/>
              <a:gd name="csX9" fmla="*/ 1991522 w 1993427"/>
              <a:gd name="csY9" fmla="*/ 615022 h 1128762"/>
              <a:gd name="csX10" fmla="*/ 1914947 w 1993427"/>
              <a:gd name="csY10" fmla="*/ 272685 h 1128762"/>
              <a:gd name="csX11" fmla="*/ 1586123 w 1993427"/>
              <a:gd name="csY11" fmla="*/ 51968 h 1128762"/>
              <a:gd name="csX12" fmla="*/ 685237 w 1993427"/>
              <a:gd name="csY12" fmla="*/ 2419 h 1128762"/>
              <a:gd name="csX0" fmla="*/ 685237 w 1992494"/>
              <a:gd name="csY0" fmla="*/ 2184 h 1128527"/>
              <a:gd name="csX1" fmla="*/ 185244 w 1992494"/>
              <a:gd name="csY1" fmla="*/ 101281 h 1128527"/>
              <a:gd name="csX2" fmla="*/ 5067 w 1992494"/>
              <a:gd name="csY2" fmla="*/ 448123 h 1128527"/>
              <a:gd name="csX3" fmla="*/ 27589 w 1992494"/>
              <a:gd name="csY3" fmla="*/ 763433 h 1128527"/>
              <a:gd name="csX4" fmla="*/ 140200 w 1992494"/>
              <a:gd name="csY4" fmla="*/ 943610 h 1128527"/>
              <a:gd name="csX5" fmla="*/ 320377 w 1992494"/>
              <a:gd name="csY5" fmla="*/ 1033699 h 1128527"/>
              <a:gd name="csX6" fmla="*/ 518573 w 1992494"/>
              <a:gd name="csY6" fmla="*/ 1069735 h 1128527"/>
              <a:gd name="csX7" fmla="*/ 1405946 w 1992494"/>
              <a:gd name="csY7" fmla="*/ 1128292 h 1128527"/>
              <a:gd name="csX8" fmla="*/ 1914947 w 1992494"/>
              <a:gd name="csY8" fmla="*/ 1047212 h 1128527"/>
              <a:gd name="csX9" fmla="*/ 1991522 w 1992494"/>
              <a:gd name="csY9" fmla="*/ 614787 h 1128527"/>
              <a:gd name="csX10" fmla="*/ 1927647 w 1992494"/>
              <a:gd name="csY10" fmla="*/ 259750 h 1128527"/>
              <a:gd name="csX11" fmla="*/ 1586123 w 1992494"/>
              <a:gd name="csY11" fmla="*/ 51733 h 1128527"/>
              <a:gd name="csX12" fmla="*/ 685237 w 1992494"/>
              <a:gd name="csY12" fmla="*/ 2184 h 1128527"/>
              <a:gd name="csX0" fmla="*/ 685237 w 2013892"/>
              <a:gd name="csY0" fmla="*/ 2184 h 1128527"/>
              <a:gd name="csX1" fmla="*/ 185244 w 2013892"/>
              <a:gd name="csY1" fmla="*/ 101281 h 1128527"/>
              <a:gd name="csX2" fmla="*/ 5067 w 2013892"/>
              <a:gd name="csY2" fmla="*/ 448123 h 1128527"/>
              <a:gd name="csX3" fmla="*/ 27589 w 2013892"/>
              <a:gd name="csY3" fmla="*/ 763433 h 1128527"/>
              <a:gd name="csX4" fmla="*/ 140200 w 2013892"/>
              <a:gd name="csY4" fmla="*/ 943610 h 1128527"/>
              <a:gd name="csX5" fmla="*/ 320377 w 2013892"/>
              <a:gd name="csY5" fmla="*/ 1033699 h 1128527"/>
              <a:gd name="csX6" fmla="*/ 518573 w 2013892"/>
              <a:gd name="csY6" fmla="*/ 1069735 h 1128527"/>
              <a:gd name="csX7" fmla="*/ 1405946 w 2013892"/>
              <a:gd name="csY7" fmla="*/ 1128292 h 1128527"/>
              <a:gd name="csX8" fmla="*/ 1914947 w 2013892"/>
              <a:gd name="csY8" fmla="*/ 1047212 h 1128527"/>
              <a:gd name="csX9" fmla="*/ 2013747 w 2013892"/>
              <a:gd name="csY9" fmla="*/ 617962 h 1128527"/>
              <a:gd name="csX10" fmla="*/ 1927647 w 2013892"/>
              <a:gd name="csY10" fmla="*/ 259750 h 1128527"/>
              <a:gd name="csX11" fmla="*/ 1586123 w 2013892"/>
              <a:gd name="csY11" fmla="*/ 51733 h 1128527"/>
              <a:gd name="csX12" fmla="*/ 685237 w 2013892"/>
              <a:gd name="csY12" fmla="*/ 2184 h 112852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2013892" h="1128527">
                <a:moveTo>
                  <a:pt x="685237" y="2184"/>
                </a:moveTo>
                <a:cubicBezTo>
                  <a:pt x="451757" y="10442"/>
                  <a:pt x="298606" y="26958"/>
                  <a:pt x="185244" y="101281"/>
                </a:cubicBezTo>
                <a:cubicBezTo>
                  <a:pt x="71882" y="175604"/>
                  <a:pt x="17830" y="310737"/>
                  <a:pt x="5067" y="448123"/>
                </a:cubicBezTo>
                <a:cubicBezTo>
                  <a:pt x="-7696" y="585509"/>
                  <a:pt x="5067" y="680852"/>
                  <a:pt x="27589" y="763433"/>
                </a:cubicBezTo>
                <a:cubicBezTo>
                  <a:pt x="50111" y="846014"/>
                  <a:pt x="91402" y="898566"/>
                  <a:pt x="140200" y="943610"/>
                </a:cubicBezTo>
                <a:cubicBezTo>
                  <a:pt x="188998" y="988654"/>
                  <a:pt x="257315" y="1012678"/>
                  <a:pt x="320377" y="1033699"/>
                </a:cubicBezTo>
                <a:cubicBezTo>
                  <a:pt x="383439" y="1054720"/>
                  <a:pt x="400707" y="1049466"/>
                  <a:pt x="518573" y="1069735"/>
                </a:cubicBezTo>
                <a:cubicBezTo>
                  <a:pt x="636439" y="1090004"/>
                  <a:pt x="1173217" y="1132046"/>
                  <a:pt x="1405946" y="1128292"/>
                </a:cubicBezTo>
                <a:cubicBezTo>
                  <a:pt x="1638675" y="1124538"/>
                  <a:pt x="1813647" y="1132267"/>
                  <a:pt x="1914947" y="1047212"/>
                </a:cubicBezTo>
                <a:cubicBezTo>
                  <a:pt x="2016247" y="962157"/>
                  <a:pt x="2011630" y="749206"/>
                  <a:pt x="2013747" y="617962"/>
                </a:cubicBezTo>
                <a:cubicBezTo>
                  <a:pt x="2015864" y="486718"/>
                  <a:pt x="1995213" y="353592"/>
                  <a:pt x="1927647" y="259750"/>
                </a:cubicBezTo>
                <a:cubicBezTo>
                  <a:pt x="1860081" y="165908"/>
                  <a:pt x="1793191" y="94661"/>
                  <a:pt x="1586123" y="51733"/>
                </a:cubicBezTo>
                <a:cubicBezTo>
                  <a:pt x="1379055" y="8805"/>
                  <a:pt x="918717" y="-6074"/>
                  <a:pt x="685237" y="2184"/>
                </a:cubicBezTo>
                <a:close/>
              </a:path>
            </a:pathLst>
          </a:custGeom>
          <a:solidFill>
            <a:srgbClr val="A0DCE6"/>
          </a:solidFill>
          <a:ln>
            <a:noFill/>
          </a:ln>
          <a:effectLst>
            <a:outerShdw dist="38100" dir="2700000" algn="tl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9" name="Forma libre 18">
            <a:extLst>
              <a:ext uri="{FF2B5EF4-FFF2-40B4-BE49-F238E27FC236}">
                <a16:creationId xmlns:a16="http://schemas.microsoft.com/office/drawing/2014/main" id="{8C753A80-8D0E-8AC5-C550-AC47D8D74A06}"/>
              </a:ext>
            </a:extLst>
          </p:cNvPr>
          <p:cNvSpPr/>
          <p:nvPr/>
        </p:nvSpPr>
        <p:spPr>
          <a:xfrm>
            <a:off x="9816147" y="1581720"/>
            <a:ext cx="2013892" cy="1128527"/>
          </a:xfrm>
          <a:custGeom>
            <a:avLst/>
            <a:gdLst>
              <a:gd name="csX0" fmla="*/ 691150 w 1999340"/>
              <a:gd name="csY0" fmla="*/ 2419 h 1128741"/>
              <a:gd name="csX1" fmla="*/ 191157 w 1999340"/>
              <a:gd name="csY1" fmla="*/ 101516 h 1128741"/>
              <a:gd name="csX2" fmla="*/ 10980 w 1999340"/>
              <a:gd name="csY2" fmla="*/ 448358 h 1128741"/>
              <a:gd name="csX3" fmla="*/ 33502 w 1999340"/>
              <a:gd name="csY3" fmla="*/ 763668 h 1128741"/>
              <a:gd name="csX4" fmla="*/ 146113 w 1999340"/>
              <a:gd name="csY4" fmla="*/ 943845 h 1128741"/>
              <a:gd name="csX5" fmla="*/ 326290 w 1999340"/>
              <a:gd name="csY5" fmla="*/ 1033934 h 1128741"/>
              <a:gd name="csX6" fmla="*/ 524486 w 1999340"/>
              <a:gd name="csY6" fmla="*/ 1069970 h 1128741"/>
              <a:gd name="csX7" fmla="*/ 1411859 w 1999340"/>
              <a:gd name="csY7" fmla="*/ 1128527 h 1128741"/>
              <a:gd name="csX8" fmla="*/ 1920860 w 1999340"/>
              <a:gd name="csY8" fmla="*/ 1047447 h 1128741"/>
              <a:gd name="csX9" fmla="*/ 1997435 w 1999340"/>
              <a:gd name="csY9" fmla="*/ 615022 h 1128741"/>
              <a:gd name="csX10" fmla="*/ 1920860 w 1999340"/>
              <a:gd name="csY10" fmla="*/ 272685 h 1128741"/>
              <a:gd name="csX11" fmla="*/ 1592036 w 1999340"/>
              <a:gd name="csY11" fmla="*/ 51968 h 1128741"/>
              <a:gd name="csX12" fmla="*/ 691150 w 1999340"/>
              <a:gd name="csY12" fmla="*/ 2419 h 1128741"/>
              <a:gd name="csX0" fmla="*/ 687197 w 1995387"/>
              <a:gd name="csY0" fmla="*/ 2419 h 1128741"/>
              <a:gd name="csX1" fmla="*/ 187204 w 1995387"/>
              <a:gd name="csY1" fmla="*/ 101516 h 1128741"/>
              <a:gd name="csX2" fmla="*/ 7027 w 1995387"/>
              <a:gd name="csY2" fmla="*/ 448358 h 1128741"/>
              <a:gd name="csX3" fmla="*/ 29549 w 1995387"/>
              <a:gd name="csY3" fmla="*/ 763668 h 1128741"/>
              <a:gd name="csX4" fmla="*/ 142160 w 1995387"/>
              <a:gd name="csY4" fmla="*/ 943845 h 1128741"/>
              <a:gd name="csX5" fmla="*/ 322337 w 1995387"/>
              <a:gd name="csY5" fmla="*/ 1033934 h 1128741"/>
              <a:gd name="csX6" fmla="*/ 520533 w 1995387"/>
              <a:gd name="csY6" fmla="*/ 1069970 h 1128741"/>
              <a:gd name="csX7" fmla="*/ 1407906 w 1995387"/>
              <a:gd name="csY7" fmla="*/ 1128527 h 1128741"/>
              <a:gd name="csX8" fmla="*/ 1916907 w 1995387"/>
              <a:gd name="csY8" fmla="*/ 1047447 h 1128741"/>
              <a:gd name="csX9" fmla="*/ 1993482 w 1995387"/>
              <a:gd name="csY9" fmla="*/ 615022 h 1128741"/>
              <a:gd name="csX10" fmla="*/ 1916907 w 1995387"/>
              <a:gd name="csY10" fmla="*/ 272685 h 1128741"/>
              <a:gd name="csX11" fmla="*/ 1588083 w 1995387"/>
              <a:gd name="csY11" fmla="*/ 51968 h 1128741"/>
              <a:gd name="csX12" fmla="*/ 687197 w 1995387"/>
              <a:gd name="csY12" fmla="*/ 2419 h 1128741"/>
              <a:gd name="csX0" fmla="*/ 685237 w 1993427"/>
              <a:gd name="csY0" fmla="*/ 2419 h 1128741"/>
              <a:gd name="csX1" fmla="*/ 185244 w 1993427"/>
              <a:gd name="csY1" fmla="*/ 101516 h 1128741"/>
              <a:gd name="csX2" fmla="*/ 5067 w 1993427"/>
              <a:gd name="csY2" fmla="*/ 448358 h 1128741"/>
              <a:gd name="csX3" fmla="*/ 27589 w 1993427"/>
              <a:gd name="csY3" fmla="*/ 763668 h 1128741"/>
              <a:gd name="csX4" fmla="*/ 140200 w 1993427"/>
              <a:gd name="csY4" fmla="*/ 943845 h 1128741"/>
              <a:gd name="csX5" fmla="*/ 320377 w 1993427"/>
              <a:gd name="csY5" fmla="*/ 1033934 h 1128741"/>
              <a:gd name="csX6" fmla="*/ 518573 w 1993427"/>
              <a:gd name="csY6" fmla="*/ 1069970 h 1128741"/>
              <a:gd name="csX7" fmla="*/ 1405946 w 1993427"/>
              <a:gd name="csY7" fmla="*/ 1128527 h 1128741"/>
              <a:gd name="csX8" fmla="*/ 1914947 w 1993427"/>
              <a:gd name="csY8" fmla="*/ 1047447 h 1128741"/>
              <a:gd name="csX9" fmla="*/ 1991522 w 1993427"/>
              <a:gd name="csY9" fmla="*/ 615022 h 1128741"/>
              <a:gd name="csX10" fmla="*/ 1914947 w 1993427"/>
              <a:gd name="csY10" fmla="*/ 272685 h 1128741"/>
              <a:gd name="csX11" fmla="*/ 1586123 w 1993427"/>
              <a:gd name="csY11" fmla="*/ 51968 h 1128741"/>
              <a:gd name="csX12" fmla="*/ 685237 w 1993427"/>
              <a:gd name="csY12" fmla="*/ 2419 h 1128741"/>
              <a:gd name="csX0" fmla="*/ 685237 w 1993427"/>
              <a:gd name="csY0" fmla="*/ 2419 h 1128762"/>
              <a:gd name="csX1" fmla="*/ 185244 w 1993427"/>
              <a:gd name="csY1" fmla="*/ 101516 h 1128762"/>
              <a:gd name="csX2" fmla="*/ 5067 w 1993427"/>
              <a:gd name="csY2" fmla="*/ 448358 h 1128762"/>
              <a:gd name="csX3" fmla="*/ 27589 w 1993427"/>
              <a:gd name="csY3" fmla="*/ 763668 h 1128762"/>
              <a:gd name="csX4" fmla="*/ 140200 w 1993427"/>
              <a:gd name="csY4" fmla="*/ 943845 h 1128762"/>
              <a:gd name="csX5" fmla="*/ 320377 w 1993427"/>
              <a:gd name="csY5" fmla="*/ 1033934 h 1128762"/>
              <a:gd name="csX6" fmla="*/ 518573 w 1993427"/>
              <a:gd name="csY6" fmla="*/ 1069970 h 1128762"/>
              <a:gd name="csX7" fmla="*/ 1405946 w 1993427"/>
              <a:gd name="csY7" fmla="*/ 1128527 h 1128762"/>
              <a:gd name="csX8" fmla="*/ 1914947 w 1993427"/>
              <a:gd name="csY8" fmla="*/ 1047447 h 1128762"/>
              <a:gd name="csX9" fmla="*/ 1991522 w 1993427"/>
              <a:gd name="csY9" fmla="*/ 615022 h 1128762"/>
              <a:gd name="csX10" fmla="*/ 1914947 w 1993427"/>
              <a:gd name="csY10" fmla="*/ 272685 h 1128762"/>
              <a:gd name="csX11" fmla="*/ 1586123 w 1993427"/>
              <a:gd name="csY11" fmla="*/ 51968 h 1128762"/>
              <a:gd name="csX12" fmla="*/ 685237 w 1993427"/>
              <a:gd name="csY12" fmla="*/ 2419 h 1128762"/>
              <a:gd name="csX0" fmla="*/ 685237 w 1992494"/>
              <a:gd name="csY0" fmla="*/ 2184 h 1128527"/>
              <a:gd name="csX1" fmla="*/ 185244 w 1992494"/>
              <a:gd name="csY1" fmla="*/ 101281 h 1128527"/>
              <a:gd name="csX2" fmla="*/ 5067 w 1992494"/>
              <a:gd name="csY2" fmla="*/ 448123 h 1128527"/>
              <a:gd name="csX3" fmla="*/ 27589 w 1992494"/>
              <a:gd name="csY3" fmla="*/ 763433 h 1128527"/>
              <a:gd name="csX4" fmla="*/ 140200 w 1992494"/>
              <a:gd name="csY4" fmla="*/ 943610 h 1128527"/>
              <a:gd name="csX5" fmla="*/ 320377 w 1992494"/>
              <a:gd name="csY5" fmla="*/ 1033699 h 1128527"/>
              <a:gd name="csX6" fmla="*/ 518573 w 1992494"/>
              <a:gd name="csY6" fmla="*/ 1069735 h 1128527"/>
              <a:gd name="csX7" fmla="*/ 1405946 w 1992494"/>
              <a:gd name="csY7" fmla="*/ 1128292 h 1128527"/>
              <a:gd name="csX8" fmla="*/ 1914947 w 1992494"/>
              <a:gd name="csY8" fmla="*/ 1047212 h 1128527"/>
              <a:gd name="csX9" fmla="*/ 1991522 w 1992494"/>
              <a:gd name="csY9" fmla="*/ 614787 h 1128527"/>
              <a:gd name="csX10" fmla="*/ 1927647 w 1992494"/>
              <a:gd name="csY10" fmla="*/ 259750 h 1128527"/>
              <a:gd name="csX11" fmla="*/ 1586123 w 1992494"/>
              <a:gd name="csY11" fmla="*/ 51733 h 1128527"/>
              <a:gd name="csX12" fmla="*/ 685237 w 1992494"/>
              <a:gd name="csY12" fmla="*/ 2184 h 1128527"/>
              <a:gd name="csX0" fmla="*/ 685237 w 2013892"/>
              <a:gd name="csY0" fmla="*/ 2184 h 1128527"/>
              <a:gd name="csX1" fmla="*/ 185244 w 2013892"/>
              <a:gd name="csY1" fmla="*/ 101281 h 1128527"/>
              <a:gd name="csX2" fmla="*/ 5067 w 2013892"/>
              <a:gd name="csY2" fmla="*/ 448123 h 1128527"/>
              <a:gd name="csX3" fmla="*/ 27589 w 2013892"/>
              <a:gd name="csY3" fmla="*/ 763433 h 1128527"/>
              <a:gd name="csX4" fmla="*/ 140200 w 2013892"/>
              <a:gd name="csY4" fmla="*/ 943610 h 1128527"/>
              <a:gd name="csX5" fmla="*/ 320377 w 2013892"/>
              <a:gd name="csY5" fmla="*/ 1033699 h 1128527"/>
              <a:gd name="csX6" fmla="*/ 518573 w 2013892"/>
              <a:gd name="csY6" fmla="*/ 1069735 h 1128527"/>
              <a:gd name="csX7" fmla="*/ 1405946 w 2013892"/>
              <a:gd name="csY7" fmla="*/ 1128292 h 1128527"/>
              <a:gd name="csX8" fmla="*/ 1914947 w 2013892"/>
              <a:gd name="csY8" fmla="*/ 1047212 h 1128527"/>
              <a:gd name="csX9" fmla="*/ 2013747 w 2013892"/>
              <a:gd name="csY9" fmla="*/ 617962 h 1128527"/>
              <a:gd name="csX10" fmla="*/ 1927647 w 2013892"/>
              <a:gd name="csY10" fmla="*/ 259750 h 1128527"/>
              <a:gd name="csX11" fmla="*/ 1586123 w 2013892"/>
              <a:gd name="csY11" fmla="*/ 51733 h 1128527"/>
              <a:gd name="csX12" fmla="*/ 685237 w 2013892"/>
              <a:gd name="csY12" fmla="*/ 2184 h 112852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2013892" h="1128527">
                <a:moveTo>
                  <a:pt x="685237" y="2184"/>
                </a:moveTo>
                <a:cubicBezTo>
                  <a:pt x="451757" y="10442"/>
                  <a:pt x="298606" y="26958"/>
                  <a:pt x="185244" y="101281"/>
                </a:cubicBezTo>
                <a:cubicBezTo>
                  <a:pt x="71882" y="175604"/>
                  <a:pt x="17830" y="310737"/>
                  <a:pt x="5067" y="448123"/>
                </a:cubicBezTo>
                <a:cubicBezTo>
                  <a:pt x="-7696" y="585509"/>
                  <a:pt x="5067" y="680852"/>
                  <a:pt x="27589" y="763433"/>
                </a:cubicBezTo>
                <a:cubicBezTo>
                  <a:pt x="50111" y="846014"/>
                  <a:pt x="91402" y="898566"/>
                  <a:pt x="140200" y="943610"/>
                </a:cubicBezTo>
                <a:cubicBezTo>
                  <a:pt x="188998" y="988654"/>
                  <a:pt x="257315" y="1012678"/>
                  <a:pt x="320377" y="1033699"/>
                </a:cubicBezTo>
                <a:cubicBezTo>
                  <a:pt x="383439" y="1054720"/>
                  <a:pt x="400707" y="1049466"/>
                  <a:pt x="518573" y="1069735"/>
                </a:cubicBezTo>
                <a:cubicBezTo>
                  <a:pt x="636439" y="1090004"/>
                  <a:pt x="1173217" y="1132046"/>
                  <a:pt x="1405946" y="1128292"/>
                </a:cubicBezTo>
                <a:cubicBezTo>
                  <a:pt x="1638675" y="1124538"/>
                  <a:pt x="1813647" y="1132267"/>
                  <a:pt x="1914947" y="1047212"/>
                </a:cubicBezTo>
                <a:cubicBezTo>
                  <a:pt x="2016247" y="962157"/>
                  <a:pt x="2011630" y="749206"/>
                  <a:pt x="2013747" y="617962"/>
                </a:cubicBezTo>
                <a:cubicBezTo>
                  <a:pt x="2015864" y="486718"/>
                  <a:pt x="1995213" y="353592"/>
                  <a:pt x="1927647" y="259750"/>
                </a:cubicBezTo>
                <a:cubicBezTo>
                  <a:pt x="1860081" y="165908"/>
                  <a:pt x="1793191" y="94661"/>
                  <a:pt x="1586123" y="51733"/>
                </a:cubicBezTo>
                <a:cubicBezTo>
                  <a:pt x="1379055" y="8805"/>
                  <a:pt x="918717" y="-6074"/>
                  <a:pt x="685237" y="2184"/>
                </a:cubicBezTo>
                <a:close/>
              </a:path>
            </a:pathLst>
          </a:custGeom>
          <a:solidFill>
            <a:srgbClr val="F6A971"/>
          </a:solidFill>
          <a:ln>
            <a:noFill/>
          </a:ln>
          <a:effectLst>
            <a:outerShdw dist="38100" dir="2700000" algn="tl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Forma libre 19">
            <a:extLst>
              <a:ext uri="{FF2B5EF4-FFF2-40B4-BE49-F238E27FC236}">
                <a16:creationId xmlns:a16="http://schemas.microsoft.com/office/drawing/2014/main" id="{FF99961A-BAD8-14C7-1571-07018CE0A684}"/>
              </a:ext>
            </a:extLst>
          </p:cNvPr>
          <p:cNvSpPr/>
          <p:nvPr/>
        </p:nvSpPr>
        <p:spPr>
          <a:xfrm>
            <a:off x="9816147" y="4024130"/>
            <a:ext cx="2013892" cy="1128527"/>
          </a:xfrm>
          <a:custGeom>
            <a:avLst/>
            <a:gdLst>
              <a:gd name="csX0" fmla="*/ 691150 w 1999340"/>
              <a:gd name="csY0" fmla="*/ 2419 h 1128741"/>
              <a:gd name="csX1" fmla="*/ 191157 w 1999340"/>
              <a:gd name="csY1" fmla="*/ 101516 h 1128741"/>
              <a:gd name="csX2" fmla="*/ 10980 w 1999340"/>
              <a:gd name="csY2" fmla="*/ 448358 h 1128741"/>
              <a:gd name="csX3" fmla="*/ 33502 w 1999340"/>
              <a:gd name="csY3" fmla="*/ 763668 h 1128741"/>
              <a:gd name="csX4" fmla="*/ 146113 w 1999340"/>
              <a:gd name="csY4" fmla="*/ 943845 h 1128741"/>
              <a:gd name="csX5" fmla="*/ 326290 w 1999340"/>
              <a:gd name="csY5" fmla="*/ 1033934 h 1128741"/>
              <a:gd name="csX6" fmla="*/ 524486 w 1999340"/>
              <a:gd name="csY6" fmla="*/ 1069970 h 1128741"/>
              <a:gd name="csX7" fmla="*/ 1411859 w 1999340"/>
              <a:gd name="csY7" fmla="*/ 1128527 h 1128741"/>
              <a:gd name="csX8" fmla="*/ 1920860 w 1999340"/>
              <a:gd name="csY8" fmla="*/ 1047447 h 1128741"/>
              <a:gd name="csX9" fmla="*/ 1997435 w 1999340"/>
              <a:gd name="csY9" fmla="*/ 615022 h 1128741"/>
              <a:gd name="csX10" fmla="*/ 1920860 w 1999340"/>
              <a:gd name="csY10" fmla="*/ 272685 h 1128741"/>
              <a:gd name="csX11" fmla="*/ 1592036 w 1999340"/>
              <a:gd name="csY11" fmla="*/ 51968 h 1128741"/>
              <a:gd name="csX12" fmla="*/ 691150 w 1999340"/>
              <a:gd name="csY12" fmla="*/ 2419 h 1128741"/>
              <a:gd name="csX0" fmla="*/ 687197 w 1995387"/>
              <a:gd name="csY0" fmla="*/ 2419 h 1128741"/>
              <a:gd name="csX1" fmla="*/ 187204 w 1995387"/>
              <a:gd name="csY1" fmla="*/ 101516 h 1128741"/>
              <a:gd name="csX2" fmla="*/ 7027 w 1995387"/>
              <a:gd name="csY2" fmla="*/ 448358 h 1128741"/>
              <a:gd name="csX3" fmla="*/ 29549 w 1995387"/>
              <a:gd name="csY3" fmla="*/ 763668 h 1128741"/>
              <a:gd name="csX4" fmla="*/ 142160 w 1995387"/>
              <a:gd name="csY4" fmla="*/ 943845 h 1128741"/>
              <a:gd name="csX5" fmla="*/ 322337 w 1995387"/>
              <a:gd name="csY5" fmla="*/ 1033934 h 1128741"/>
              <a:gd name="csX6" fmla="*/ 520533 w 1995387"/>
              <a:gd name="csY6" fmla="*/ 1069970 h 1128741"/>
              <a:gd name="csX7" fmla="*/ 1407906 w 1995387"/>
              <a:gd name="csY7" fmla="*/ 1128527 h 1128741"/>
              <a:gd name="csX8" fmla="*/ 1916907 w 1995387"/>
              <a:gd name="csY8" fmla="*/ 1047447 h 1128741"/>
              <a:gd name="csX9" fmla="*/ 1993482 w 1995387"/>
              <a:gd name="csY9" fmla="*/ 615022 h 1128741"/>
              <a:gd name="csX10" fmla="*/ 1916907 w 1995387"/>
              <a:gd name="csY10" fmla="*/ 272685 h 1128741"/>
              <a:gd name="csX11" fmla="*/ 1588083 w 1995387"/>
              <a:gd name="csY11" fmla="*/ 51968 h 1128741"/>
              <a:gd name="csX12" fmla="*/ 687197 w 1995387"/>
              <a:gd name="csY12" fmla="*/ 2419 h 1128741"/>
              <a:gd name="csX0" fmla="*/ 685237 w 1993427"/>
              <a:gd name="csY0" fmla="*/ 2419 h 1128741"/>
              <a:gd name="csX1" fmla="*/ 185244 w 1993427"/>
              <a:gd name="csY1" fmla="*/ 101516 h 1128741"/>
              <a:gd name="csX2" fmla="*/ 5067 w 1993427"/>
              <a:gd name="csY2" fmla="*/ 448358 h 1128741"/>
              <a:gd name="csX3" fmla="*/ 27589 w 1993427"/>
              <a:gd name="csY3" fmla="*/ 763668 h 1128741"/>
              <a:gd name="csX4" fmla="*/ 140200 w 1993427"/>
              <a:gd name="csY4" fmla="*/ 943845 h 1128741"/>
              <a:gd name="csX5" fmla="*/ 320377 w 1993427"/>
              <a:gd name="csY5" fmla="*/ 1033934 h 1128741"/>
              <a:gd name="csX6" fmla="*/ 518573 w 1993427"/>
              <a:gd name="csY6" fmla="*/ 1069970 h 1128741"/>
              <a:gd name="csX7" fmla="*/ 1405946 w 1993427"/>
              <a:gd name="csY7" fmla="*/ 1128527 h 1128741"/>
              <a:gd name="csX8" fmla="*/ 1914947 w 1993427"/>
              <a:gd name="csY8" fmla="*/ 1047447 h 1128741"/>
              <a:gd name="csX9" fmla="*/ 1991522 w 1993427"/>
              <a:gd name="csY9" fmla="*/ 615022 h 1128741"/>
              <a:gd name="csX10" fmla="*/ 1914947 w 1993427"/>
              <a:gd name="csY10" fmla="*/ 272685 h 1128741"/>
              <a:gd name="csX11" fmla="*/ 1586123 w 1993427"/>
              <a:gd name="csY11" fmla="*/ 51968 h 1128741"/>
              <a:gd name="csX12" fmla="*/ 685237 w 1993427"/>
              <a:gd name="csY12" fmla="*/ 2419 h 1128741"/>
              <a:gd name="csX0" fmla="*/ 685237 w 1993427"/>
              <a:gd name="csY0" fmla="*/ 2419 h 1128762"/>
              <a:gd name="csX1" fmla="*/ 185244 w 1993427"/>
              <a:gd name="csY1" fmla="*/ 101516 h 1128762"/>
              <a:gd name="csX2" fmla="*/ 5067 w 1993427"/>
              <a:gd name="csY2" fmla="*/ 448358 h 1128762"/>
              <a:gd name="csX3" fmla="*/ 27589 w 1993427"/>
              <a:gd name="csY3" fmla="*/ 763668 h 1128762"/>
              <a:gd name="csX4" fmla="*/ 140200 w 1993427"/>
              <a:gd name="csY4" fmla="*/ 943845 h 1128762"/>
              <a:gd name="csX5" fmla="*/ 320377 w 1993427"/>
              <a:gd name="csY5" fmla="*/ 1033934 h 1128762"/>
              <a:gd name="csX6" fmla="*/ 518573 w 1993427"/>
              <a:gd name="csY6" fmla="*/ 1069970 h 1128762"/>
              <a:gd name="csX7" fmla="*/ 1405946 w 1993427"/>
              <a:gd name="csY7" fmla="*/ 1128527 h 1128762"/>
              <a:gd name="csX8" fmla="*/ 1914947 w 1993427"/>
              <a:gd name="csY8" fmla="*/ 1047447 h 1128762"/>
              <a:gd name="csX9" fmla="*/ 1991522 w 1993427"/>
              <a:gd name="csY9" fmla="*/ 615022 h 1128762"/>
              <a:gd name="csX10" fmla="*/ 1914947 w 1993427"/>
              <a:gd name="csY10" fmla="*/ 272685 h 1128762"/>
              <a:gd name="csX11" fmla="*/ 1586123 w 1993427"/>
              <a:gd name="csY11" fmla="*/ 51968 h 1128762"/>
              <a:gd name="csX12" fmla="*/ 685237 w 1993427"/>
              <a:gd name="csY12" fmla="*/ 2419 h 1128762"/>
              <a:gd name="csX0" fmla="*/ 685237 w 1992494"/>
              <a:gd name="csY0" fmla="*/ 2184 h 1128527"/>
              <a:gd name="csX1" fmla="*/ 185244 w 1992494"/>
              <a:gd name="csY1" fmla="*/ 101281 h 1128527"/>
              <a:gd name="csX2" fmla="*/ 5067 w 1992494"/>
              <a:gd name="csY2" fmla="*/ 448123 h 1128527"/>
              <a:gd name="csX3" fmla="*/ 27589 w 1992494"/>
              <a:gd name="csY3" fmla="*/ 763433 h 1128527"/>
              <a:gd name="csX4" fmla="*/ 140200 w 1992494"/>
              <a:gd name="csY4" fmla="*/ 943610 h 1128527"/>
              <a:gd name="csX5" fmla="*/ 320377 w 1992494"/>
              <a:gd name="csY5" fmla="*/ 1033699 h 1128527"/>
              <a:gd name="csX6" fmla="*/ 518573 w 1992494"/>
              <a:gd name="csY6" fmla="*/ 1069735 h 1128527"/>
              <a:gd name="csX7" fmla="*/ 1405946 w 1992494"/>
              <a:gd name="csY7" fmla="*/ 1128292 h 1128527"/>
              <a:gd name="csX8" fmla="*/ 1914947 w 1992494"/>
              <a:gd name="csY8" fmla="*/ 1047212 h 1128527"/>
              <a:gd name="csX9" fmla="*/ 1991522 w 1992494"/>
              <a:gd name="csY9" fmla="*/ 614787 h 1128527"/>
              <a:gd name="csX10" fmla="*/ 1927647 w 1992494"/>
              <a:gd name="csY10" fmla="*/ 259750 h 1128527"/>
              <a:gd name="csX11" fmla="*/ 1586123 w 1992494"/>
              <a:gd name="csY11" fmla="*/ 51733 h 1128527"/>
              <a:gd name="csX12" fmla="*/ 685237 w 1992494"/>
              <a:gd name="csY12" fmla="*/ 2184 h 1128527"/>
              <a:gd name="csX0" fmla="*/ 685237 w 2013892"/>
              <a:gd name="csY0" fmla="*/ 2184 h 1128527"/>
              <a:gd name="csX1" fmla="*/ 185244 w 2013892"/>
              <a:gd name="csY1" fmla="*/ 101281 h 1128527"/>
              <a:gd name="csX2" fmla="*/ 5067 w 2013892"/>
              <a:gd name="csY2" fmla="*/ 448123 h 1128527"/>
              <a:gd name="csX3" fmla="*/ 27589 w 2013892"/>
              <a:gd name="csY3" fmla="*/ 763433 h 1128527"/>
              <a:gd name="csX4" fmla="*/ 140200 w 2013892"/>
              <a:gd name="csY4" fmla="*/ 943610 h 1128527"/>
              <a:gd name="csX5" fmla="*/ 320377 w 2013892"/>
              <a:gd name="csY5" fmla="*/ 1033699 h 1128527"/>
              <a:gd name="csX6" fmla="*/ 518573 w 2013892"/>
              <a:gd name="csY6" fmla="*/ 1069735 h 1128527"/>
              <a:gd name="csX7" fmla="*/ 1405946 w 2013892"/>
              <a:gd name="csY7" fmla="*/ 1128292 h 1128527"/>
              <a:gd name="csX8" fmla="*/ 1914947 w 2013892"/>
              <a:gd name="csY8" fmla="*/ 1047212 h 1128527"/>
              <a:gd name="csX9" fmla="*/ 2013747 w 2013892"/>
              <a:gd name="csY9" fmla="*/ 617962 h 1128527"/>
              <a:gd name="csX10" fmla="*/ 1927647 w 2013892"/>
              <a:gd name="csY10" fmla="*/ 259750 h 1128527"/>
              <a:gd name="csX11" fmla="*/ 1586123 w 2013892"/>
              <a:gd name="csY11" fmla="*/ 51733 h 1128527"/>
              <a:gd name="csX12" fmla="*/ 685237 w 2013892"/>
              <a:gd name="csY12" fmla="*/ 2184 h 112852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2013892" h="1128527">
                <a:moveTo>
                  <a:pt x="685237" y="2184"/>
                </a:moveTo>
                <a:cubicBezTo>
                  <a:pt x="451757" y="10442"/>
                  <a:pt x="298606" y="26958"/>
                  <a:pt x="185244" y="101281"/>
                </a:cubicBezTo>
                <a:cubicBezTo>
                  <a:pt x="71882" y="175604"/>
                  <a:pt x="17830" y="310737"/>
                  <a:pt x="5067" y="448123"/>
                </a:cubicBezTo>
                <a:cubicBezTo>
                  <a:pt x="-7696" y="585509"/>
                  <a:pt x="5067" y="680852"/>
                  <a:pt x="27589" y="763433"/>
                </a:cubicBezTo>
                <a:cubicBezTo>
                  <a:pt x="50111" y="846014"/>
                  <a:pt x="91402" y="898566"/>
                  <a:pt x="140200" y="943610"/>
                </a:cubicBezTo>
                <a:cubicBezTo>
                  <a:pt x="188998" y="988654"/>
                  <a:pt x="257315" y="1012678"/>
                  <a:pt x="320377" y="1033699"/>
                </a:cubicBezTo>
                <a:cubicBezTo>
                  <a:pt x="383439" y="1054720"/>
                  <a:pt x="400707" y="1049466"/>
                  <a:pt x="518573" y="1069735"/>
                </a:cubicBezTo>
                <a:cubicBezTo>
                  <a:pt x="636439" y="1090004"/>
                  <a:pt x="1173217" y="1132046"/>
                  <a:pt x="1405946" y="1128292"/>
                </a:cubicBezTo>
                <a:cubicBezTo>
                  <a:pt x="1638675" y="1124538"/>
                  <a:pt x="1813647" y="1132267"/>
                  <a:pt x="1914947" y="1047212"/>
                </a:cubicBezTo>
                <a:cubicBezTo>
                  <a:pt x="2016247" y="962157"/>
                  <a:pt x="2011630" y="749206"/>
                  <a:pt x="2013747" y="617962"/>
                </a:cubicBezTo>
                <a:cubicBezTo>
                  <a:pt x="2015864" y="486718"/>
                  <a:pt x="1995213" y="353592"/>
                  <a:pt x="1927647" y="259750"/>
                </a:cubicBezTo>
                <a:cubicBezTo>
                  <a:pt x="1860081" y="165908"/>
                  <a:pt x="1793191" y="94661"/>
                  <a:pt x="1586123" y="51733"/>
                </a:cubicBezTo>
                <a:cubicBezTo>
                  <a:pt x="1379055" y="8805"/>
                  <a:pt x="918717" y="-6074"/>
                  <a:pt x="685237" y="2184"/>
                </a:cubicBezTo>
                <a:close/>
              </a:path>
            </a:pathLst>
          </a:custGeom>
          <a:solidFill>
            <a:srgbClr val="A1D9D5"/>
          </a:solidFill>
          <a:ln>
            <a:noFill/>
          </a:ln>
          <a:effectLst>
            <a:outerShdw dist="38100" dir="2700000" algn="tl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Forma libre 20">
            <a:extLst>
              <a:ext uri="{FF2B5EF4-FFF2-40B4-BE49-F238E27FC236}">
                <a16:creationId xmlns:a16="http://schemas.microsoft.com/office/drawing/2014/main" id="{CAB2C832-DA49-26B6-73AB-66B058C6EF88}"/>
              </a:ext>
            </a:extLst>
          </p:cNvPr>
          <p:cNvSpPr/>
          <p:nvPr/>
        </p:nvSpPr>
        <p:spPr>
          <a:xfrm>
            <a:off x="9816147" y="5395730"/>
            <a:ext cx="2013892" cy="1128527"/>
          </a:xfrm>
          <a:custGeom>
            <a:avLst/>
            <a:gdLst>
              <a:gd name="csX0" fmla="*/ 691150 w 1999340"/>
              <a:gd name="csY0" fmla="*/ 2419 h 1128741"/>
              <a:gd name="csX1" fmla="*/ 191157 w 1999340"/>
              <a:gd name="csY1" fmla="*/ 101516 h 1128741"/>
              <a:gd name="csX2" fmla="*/ 10980 w 1999340"/>
              <a:gd name="csY2" fmla="*/ 448358 h 1128741"/>
              <a:gd name="csX3" fmla="*/ 33502 w 1999340"/>
              <a:gd name="csY3" fmla="*/ 763668 h 1128741"/>
              <a:gd name="csX4" fmla="*/ 146113 w 1999340"/>
              <a:gd name="csY4" fmla="*/ 943845 h 1128741"/>
              <a:gd name="csX5" fmla="*/ 326290 w 1999340"/>
              <a:gd name="csY5" fmla="*/ 1033934 h 1128741"/>
              <a:gd name="csX6" fmla="*/ 524486 w 1999340"/>
              <a:gd name="csY6" fmla="*/ 1069970 h 1128741"/>
              <a:gd name="csX7" fmla="*/ 1411859 w 1999340"/>
              <a:gd name="csY7" fmla="*/ 1128527 h 1128741"/>
              <a:gd name="csX8" fmla="*/ 1920860 w 1999340"/>
              <a:gd name="csY8" fmla="*/ 1047447 h 1128741"/>
              <a:gd name="csX9" fmla="*/ 1997435 w 1999340"/>
              <a:gd name="csY9" fmla="*/ 615022 h 1128741"/>
              <a:gd name="csX10" fmla="*/ 1920860 w 1999340"/>
              <a:gd name="csY10" fmla="*/ 272685 h 1128741"/>
              <a:gd name="csX11" fmla="*/ 1592036 w 1999340"/>
              <a:gd name="csY11" fmla="*/ 51968 h 1128741"/>
              <a:gd name="csX12" fmla="*/ 691150 w 1999340"/>
              <a:gd name="csY12" fmla="*/ 2419 h 1128741"/>
              <a:gd name="csX0" fmla="*/ 687197 w 1995387"/>
              <a:gd name="csY0" fmla="*/ 2419 h 1128741"/>
              <a:gd name="csX1" fmla="*/ 187204 w 1995387"/>
              <a:gd name="csY1" fmla="*/ 101516 h 1128741"/>
              <a:gd name="csX2" fmla="*/ 7027 w 1995387"/>
              <a:gd name="csY2" fmla="*/ 448358 h 1128741"/>
              <a:gd name="csX3" fmla="*/ 29549 w 1995387"/>
              <a:gd name="csY3" fmla="*/ 763668 h 1128741"/>
              <a:gd name="csX4" fmla="*/ 142160 w 1995387"/>
              <a:gd name="csY4" fmla="*/ 943845 h 1128741"/>
              <a:gd name="csX5" fmla="*/ 322337 w 1995387"/>
              <a:gd name="csY5" fmla="*/ 1033934 h 1128741"/>
              <a:gd name="csX6" fmla="*/ 520533 w 1995387"/>
              <a:gd name="csY6" fmla="*/ 1069970 h 1128741"/>
              <a:gd name="csX7" fmla="*/ 1407906 w 1995387"/>
              <a:gd name="csY7" fmla="*/ 1128527 h 1128741"/>
              <a:gd name="csX8" fmla="*/ 1916907 w 1995387"/>
              <a:gd name="csY8" fmla="*/ 1047447 h 1128741"/>
              <a:gd name="csX9" fmla="*/ 1993482 w 1995387"/>
              <a:gd name="csY9" fmla="*/ 615022 h 1128741"/>
              <a:gd name="csX10" fmla="*/ 1916907 w 1995387"/>
              <a:gd name="csY10" fmla="*/ 272685 h 1128741"/>
              <a:gd name="csX11" fmla="*/ 1588083 w 1995387"/>
              <a:gd name="csY11" fmla="*/ 51968 h 1128741"/>
              <a:gd name="csX12" fmla="*/ 687197 w 1995387"/>
              <a:gd name="csY12" fmla="*/ 2419 h 1128741"/>
              <a:gd name="csX0" fmla="*/ 685237 w 1993427"/>
              <a:gd name="csY0" fmla="*/ 2419 h 1128741"/>
              <a:gd name="csX1" fmla="*/ 185244 w 1993427"/>
              <a:gd name="csY1" fmla="*/ 101516 h 1128741"/>
              <a:gd name="csX2" fmla="*/ 5067 w 1993427"/>
              <a:gd name="csY2" fmla="*/ 448358 h 1128741"/>
              <a:gd name="csX3" fmla="*/ 27589 w 1993427"/>
              <a:gd name="csY3" fmla="*/ 763668 h 1128741"/>
              <a:gd name="csX4" fmla="*/ 140200 w 1993427"/>
              <a:gd name="csY4" fmla="*/ 943845 h 1128741"/>
              <a:gd name="csX5" fmla="*/ 320377 w 1993427"/>
              <a:gd name="csY5" fmla="*/ 1033934 h 1128741"/>
              <a:gd name="csX6" fmla="*/ 518573 w 1993427"/>
              <a:gd name="csY6" fmla="*/ 1069970 h 1128741"/>
              <a:gd name="csX7" fmla="*/ 1405946 w 1993427"/>
              <a:gd name="csY7" fmla="*/ 1128527 h 1128741"/>
              <a:gd name="csX8" fmla="*/ 1914947 w 1993427"/>
              <a:gd name="csY8" fmla="*/ 1047447 h 1128741"/>
              <a:gd name="csX9" fmla="*/ 1991522 w 1993427"/>
              <a:gd name="csY9" fmla="*/ 615022 h 1128741"/>
              <a:gd name="csX10" fmla="*/ 1914947 w 1993427"/>
              <a:gd name="csY10" fmla="*/ 272685 h 1128741"/>
              <a:gd name="csX11" fmla="*/ 1586123 w 1993427"/>
              <a:gd name="csY11" fmla="*/ 51968 h 1128741"/>
              <a:gd name="csX12" fmla="*/ 685237 w 1993427"/>
              <a:gd name="csY12" fmla="*/ 2419 h 1128741"/>
              <a:gd name="csX0" fmla="*/ 685237 w 1993427"/>
              <a:gd name="csY0" fmla="*/ 2419 h 1128762"/>
              <a:gd name="csX1" fmla="*/ 185244 w 1993427"/>
              <a:gd name="csY1" fmla="*/ 101516 h 1128762"/>
              <a:gd name="csX2" fmla="*/ 5067 w 1993427"/>
              <a:gd name="csY2" fmla="*/ 448358 h 1128762"/>
              <a:gd name="csX3" fmla="*/ 27589 w 1993427"/>
              <a:gd name="csY3" fmla="*/ 763668 h 1128762"/>
              <a:gd name="csX4" fmla="*/ 140200 w 1993427"/>
              <a:gd name="csY4" fmla="*/ 943845 h 1128762"/>
              <a:gd name="csX5" fmla="*/ 320377 w 1993427"/>
              <a:gd name="csY5" fmla="*/ 1033934 h 1128762"/>
              <a:gd name="csX6" fmla="*/ 518573 w 1993427"/>
              <a:gd name="csY6" fmla="*/ 1069970 h 1128762"/>
              <a:gd name="csX7" fmla="*/ 1405946 w 1993427"/>
              <a:gd name="csY7" fmla="*/ 1128527 h 1128762"/>
              <a:gd name="csX8" fmla="*/ 1914947 w 1993427"/>
              <a:gd name="csY8" fmla="*/ 1047447 h 1128762"/>
              <a:gd name="csX9" fmla="*/ 1991522 w 1993427"/>
              <a:gd name="csY9" fmla="*/ 615022 h 1128762"/>
              <a:gd name="csX10" fmla="*/ 1914947 w 1993427"/>
              <a:gd name="csY10" fmla="*/ 272685 h 1128762"/>
              <a:gd name="csX11" fmla="*/ 1586123 w 1993427"/>
              <a:gd name="csY11" fmla="*/ 51968 h 1128762"/>
              <a:gd name="csX12" fmla="*/ 685237 w 1993427"/>
              <a:gd name="csY12" fmla="*/ 2419 h 1128762"/>
              <a:gd name="csX0" fmla="*/ 685237 w 1992494"/>
              <a:gd name="csY0" fmla="*/ 2184 h 1128527"/>
              <a:gd name="csX1" fmla="*/ 185244 w 1992494"/>
              <a:gd name="csY1" fmla="*/ 101281 h 1128527"/>
              <a:gd name="csX2" fmla="*/ 5067 w 1992494"/>
              <a:gd name="csY2" fmla="*/ 448123 h 1128527"/>
              <a:gd name="csX3" fmla="*/ 27589 w 1992494"/>
              <a:gd name="csY3" fmla="*/ 763433 h 1128527"/>
              <a:gd name="csX4" fmla="*/ 140200 w 1992494"/>
              <a:gd name="csY4" fmla="*/ 943610 h 1128527"/>
              <a:gd name="csX5" fmla="*/ 320377 w 1992494"/>
              <a:gd name="csY5" fmla="*/ 1033699 h 1128527"/>
              <a:gd name="csX6" fmla="*/ 518573 w 1992494"/>
              <a:gd name="csY6" fmla="*/ 1069735 h 1128527"/>
              <a:gd name="csX7" fmla="*/ 1405946 w 1992494"/>
              <a:gd name="csY7" fmla="*/ 1128292 h 1128527"/>
              <a:gd name="csX8" fmla="*/ 1914947 w 1992494"/>
              <a:gd name="csY8" fmla="*/ 1047212 h 1128527"/>
              <a:gd name="csX9" fmla="*/ 1991522 w 1992494"/>
              <a:gd name="csY9" fmla="*/ 614787 h 1128527"/>
              <a:gd name="csX10" fmla="*/ 1927647 w 1992494"/>
              <a:gd name="csY10" fmla="*/ 259750 h 1128527"/>
              <a:gd name="csX11" fmla="*/ 1586123 w 1992494"/>
              <a:gd name="csY11" fmla="*/ 51733 h 1128527"/>
              <a:gd name="csX12" fmla="*/ 685237 w 1992494"/>
              <a:gd name="csY12" fmla="*/ 2184 h 1128527"/>
              <a:gd name="csX0" fmla="*/ 685237 w 2013892"/>
              <a:gd name="csY0" fmla="*/ 2184 h 1128527"/>
              <a:gd name="csX1" fmla="*/ 185244 w 2013892"/>
              <a:gd name="csY1" fmla="*/ 101281 h 1128527"/>
              <a:gd name="csX2" fmla="*/ 5067 w 2013892"/>
              <a:gd name="csY2" fmla="*/ 448123 h 1128527"/>
              <a:gd name="csX3" fmla="*/ 27589 w 2013892"/>
              <a:gd name="csY3" fmla="*/ 763433 h 1128527"/>
              <a:gd name="csX4" fmla="*/ 140200 w 2013892"/>
              <a:gd name="csY4" fmla="*/ 943610 h 1128527"/>
              <a:gd name="csX5" fmla="*/ 320377 w 2013892"/>
              <a:gd name="csY5" fmla="*/ 1033699 h 1128527"/>
              <a:gd name="csX6" fmla="*/ 518573 w 2013892"/>
              <a:gd name="csY6" fmla="*/ 1069735 h 1128527"/>
              <a:gd name="csX7" fmla="*/ 1405946 w 2013892"/>
              <a:gd name="csY7" fmla="*/ 1128292 h 1128527"/>
              <a:gd name="csX8" fmla="*/ 1914947 w 2013892"/>
              <a:gd name="csY8" fmla="*/ 1047212 h 1128527"/>
              <a:gd name="csX9" fmla="*/ 2013747 w 2013892"/>
              <a:gd name="csY9" fmla="*/ 617962 h 1128527"/>
              <a:gd name="csX10" fmla="*/ 1927647 w 2013892"/>
              <a:gd name="csY10" fmla="*/ 259750 h 1128527"/>
              <a:gd name="csX11" fmla="*/ 1586123 w 2013892"/>
              <a:gd name="csY11" fmla="*/ 51733 h 1128527"/>
              <a:gd name="csX12" fmla="*/ 685237 w 2013892"/>
              <a:gd name="csY12" fmla="*/ 2184 h 112852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2013892" h="1128527">
                <a:moveTo>
                  <a:pt x="685237" y="2184"/>
                </a:moveTo>
                <a:cubicBezTo>
                  <a:pt x="451757" y="10442"/>
                  <a:pt x="298606" y="26958"/>
                  <a:pt x="185244" y="101281"/>
                </a:cubicBezTo>
                <a:cubicBezTo>
                  <a:pt x="71882" y="175604"/>
                  <a:pt x="17830" y="310737"/>
                  <a:pt x="5067" y="448123"/>
                </a:cubicBezTo>
                <a:cubicBezTo>
                  <a:pt x="-7696" y="585509"/>
                  <a:pt x="5067" y="680852"/>
                  <a:pt x="27589" y="763433"/>
                </a:cubicBezTo>
                <a:cubicBezTo>
                  <a:pt x="50111" y="846014"/>
                  <a:pt x="91402" y="898566"/>
                  <a:pt x="140200" y="943610"/>
                </a:cubicBezTo>
                <a:cubicBezTo>
                  <a:pt x="188998" y="988654"/>
                  <a:pt x="257315" y="1012678"/>
                  <a:pt x="320377" y="1033699"/>
                </a:cubicBezTo>
                <a:cubicBezTo>
                  <a:pt x="383439" y="1054720"/>
                  <a:pt x="400707" y="1049466"/>
                  <a:pt x="518573" y="1069735"/>
                </a:cubicBezTo>
                <a:cubicBezTo>
                  <a:pt x="636439" y="1090004"/>
                  <a:pt x="1173217" y="1132046"/>
                  <a:pt x="1405946" y="1128292"/>
                </a:cubicBezTo>
                <a:cubicBezTo>
                  <a:pt x="1638675" y="1124538"/>
                  <a:pt x="1813647" y="1132267"/>
                  <a:pt x="1914947" y="1047212"/>
                </a:cubicBezTo>
                <a:cubicBezTo>
                  <a:pt x="2016247" y="962157"/>
                  <a:pt x="2011630" y="749206"/>
                  <a:pt x="2013747" y="617962"/>
                </a:cubicBezTo>
                <a:cubicBezTo>
                  <a:pt x="2015864" y="486718"/>
                  <a:pt x="1995213" y="353592"/>
                  <a:pt x="1927647" y="259750"/>
                </a:cubicBezTo>
                <a:cubicBezTo>
                  <a:pt x="1860081" y="165908"/>
                  <a:pt x="1793191" y="94661"/>
                  <a:pt x="1586123" y="51733"/>
                </a:cubicBezTo>
                <a:cubicBezTo>
                  <a:pt x="1379055" y="8805"/>
                  <a:pt x="918717" y="-6074"/>
                  <a:pt x="685237" y="2184"/>
                </a:cubicBezTo>
                <a:close/>
              </a:path>
            </a:pathLst>
          </a:custGeom>
          <a:solidFill>
            <a:srgbClr val="DFA7CC"/>
          </a:solidFill>
          <a:ln>
            <a:noFill/>
          </a:ln>
          <a:effectLst>
            <a:outerShdw dist="38100" dir="2700000" algn="tl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2" name="Forma libre 21">
            <a:extLst>
              <a:ext uri="{FF2B5EF4-FFF2-40B4-BE49-F238E27FC236}">
                <a16:creationId xmlns:a16="http://schemas.microsoft.com/office/drawing/2014/main" id="{D3E5764D-9816-C2D4-22C6-31BF1BD9B7CE}"/>
              </a:ext>
            </a:extLst>
          </p:cNvPr>
          <p:cNvSpPr/>
          <p:nvPr/>
        </p:nvSpPr>
        <p:spPr>
          <a:xfrm>
            <a:off x="2899123" y="857799"/>
            <a:ext cx="2032416" cy="1641765"/>
          </a:xfrm>
          <a:custGeom>
            <a:avLst/>
            <a:gdLst>
              <a:gd name="csX0" fmla="*/ 1206762 w 2032416"/>
              <a:gd name="csY0" fmla="*/ 1033 h 1641765"/>
              <a:gd name="csX1" fmla="*/ 448005 w 2032416"/>
              <a:gd name="csY1" fmla="*/ 39943 h 1641765"/>
              <a:gd name="csX2" fmla="*/ 182116 w 2032416"/>
              <a:gd name="csY2" fmla="*/ 169646 h 1641765"/>
              <a:gd name="csX3" fmla="*/ 45928 w 2032416"/>
              <a:gd name="csY3" fmla="*/ 442020 h 1641765"/>
              <a:gd name="csX4" fmla="*/ 533 w 2032416"/>
              <a:gd name="csY4" fmla="*/ 837611 h 1641765"/>
              <a:gd name="csX5" fmla="*/ 26473 w 2032416"/>
              <a:gd name="csY5" fmla="*/ 1220233 h 1641765"/>
              <a:gd name="csX6" fmla="*/ 104294 w 2032416"/>
              <a:gd name="csY6" fmla="*/ 1473152 h 1641765"/>
              <a:gd name="csX7" fmla="*/ 305333 w 2032416"/>
              <a:gd name="csY7" fmla="*/ 1609339 h 1641765"/>
              <a:gd name="csX8" fmla="*/ 584192 w 2032416"/>
              <a:gd name="csY8" fmla="*/ 1641765 h 1641765"/>
              <a:gd name="csX9" fmla="*/ 1459681 w 2032416"/>
              <a:gd name="csY9" fmla="*/ 1628794 h 1641765"/>
              <a:gd name="csX10" fmla="*/ 1822847 w 2032416"/>
              <a:gd name="csY10" fmla="*/ 1518548 h 1641765"/>
              <a:gd name="csX11" fmla="*/ 1984975 w 2032416"/>
              <a:gd name="csY11" fmla="*/ 1259143 h 1641765"/>
              <a:gd name="csX12" fmla="*/ 2030371 w 2032416"/>
              <a:gd name="csY12" fmla="*/ 772760 h 1641765"/>
              <a:gd name="csX13" fmla="*/ 1933094 w 2032416"/>
              <a:gd name="csY13" fmla="*/ 305833 h 1641765"/>
              <a:gd name="csX14" fmla="*/ 1706116 w 2032416"/>
              <a:gd name="csY14" fmla="*/ 72369 h 1641765"/>
              <a:gd name="csX15" fmla="*/ 1206762 w 2032416"/>
              <a:gd name="csY15" fmla="*/ 1033 h 164176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</a:cxnLst>
            <a:rect l="l" t="t" r="r" b="b"/>
            <a:pathLst>
              <a:path w="2032416" h="1641765">
                <a:moveTo>
                  <a:pt x="1206762" y="1033"/>
                </a:moveTo>
                <a:cubicBezTo>
                  <a:pt x="997077" y="-4371"/>
                  <a:pt x="618779" y="11841"/>
                  <a:pt x="448005" y="39943"/>
                </a:cubicBezTo>
                <a:cubicBezTo>
                  <a:pt x="277231" y="68045"/>
                  <a:pt x="249129" y="102633"/>
                  <a:pt x="182116" y="169646"/>
                </a:cubicBezTo>
                <a:cubicBezTo>
                  <a:pt x="115103" y="236659"/>
                  <a:pt x="76192" y="330693"/>
                  <a:pt x="45928" y="442020"/>
                </a:cubicBezTo>
                <a:cubicBezTo>
                  <a:pt x="15664" y="553348"/>
                  <a:pt x="3775" y="707909"/>
                  <a:pt x="533" y="837611"/>
                </a:cubicBezTo>
                <a:cubicBezTo>
                  <a:pt x="-2709" y="967313"/>
                  <a:pt x="9179" y="1114310"/>
                  <a:pt x="26473" y="1220233"/>
                </a:cubicBezTo>
                <a:cubicBezTo>
                  <a:pt x="43766" y="1326157"/>
                  <a:pt x="57817" y="1408301"/>
                  <a:pt x="104294" y="1473152"/>
                </a:cubicBezTo>
                <a:cubicBezTo>
                  <a:pt x="150771" y="1538003"/>
                  <a:pt x="225350" y="1581237"/>
                  <a:pt x="305333" y="1609339"/>
                </a:cubicBezTo>
                <a:cubicBezTo>
                  <a:pt x="385316" y="1637441"/>
                  <a:pt x="584192" y="1641765"/>
                  <a:pt x="584192" y="1641765"/>
                </a:cubicBezTo>
                <a:lnTo>
                  <a:pt x="1459681" y="1628794"/>
                </a:lnTo>
                <a:cubicBezTo>
                  <a:pt x="1666124" y="1608258"/>
                  <a:pt x="1735298" y="1580157"/>
                  <a:pt x="1822847" y="1518548"/>
                </a:cubicBezTo>
                <a:cubicBezTo>
                  <a:pt x="1910396" y="1456940"/>
                  <a:pt x="1950388" y="1383441"/>
                  <a:pt x="1984975" y="1259143"/>
                </a:cubicBezTo>
                <a:cubicBezTo>
                  <a:pt x="2019562" y="1134845"/>
                  <a:pt x="2039018" y="931645"/>
                  <a:pt x="2030371" y="772760"/>
                </a:cubicBezTo>
                <a:cubicBezTo>
                  <a:pt x="2021724" y="613875"/>
                  <a:pt x="1987137" y="422565"/>
                  <a:pt x="1933094" y="305833"/>
                </a:cubicBezTo>
                <a:cubicBezTo>
                  <a:pt x="1879052" y="189101"/>
                  <a:pt x="1826091" y="123169"/>
                  <a:pt x="1706116" y="72369"/>
                </a:cubicBezTo>
                <a:cubicBezTo>
                  <a:pt x="1586142" y="21569"/>
                  <a:pt x="1416447" y="6437"/>
                  <a:pt x="1206762" y="1033"/>
                </a:cubicBezTo>
                <a:close/>
              </a:path>
            </a:pathLst>
          </a:custGeom>
          <a:solidFill>
            <a:srgbClr val="FFCB27"/>
          </a:solidFill>
          <a:ln>
            <a:noFill/>
          </a:ln>
          <a:effectLst>
            <a:outerShdw dist="38100" dir="2700000" algn="tl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4" name="Forma libre 23">
            <a:extLst>
              <a:ext uri="{FF2B5EF4-FFF2-40B4-BE49-F238E27FC236}">
                <a16:creationId xmlns:a16="http://schemas.microsoft.com/office/drawing/2014/main" id="{267A2024-B0FD-C892-484A-0D050572F5D9}"/>
              </a:ext>
            </a:extLst>
          </p:cNvPr>
          <p:cNvSpPr/>
          <p:nvPr/>
        </p:nvSpPr>
        <p:spPr>
          <a:xfrm>
            <a:off x="2899123" y="4568633"/>
            <a:ext cx="2032416" cy="1641765"/>
          </a:xfrm>
          <a:custGeom>
            <a:avLst/>
            <a:gdLst>
              <a:gd name="csX0" fmla="*/ 1206762 w 2032416"/>
              <a:gd name="csY0" fmla="*/ 1033 h 1641765"/>
              <a:gd name="csX1" fmla="*/ 448005 w 2032416"/>
              <a:gd name="csY1" fmla="*/ 39943 h 1641765"/>
              <a:gd name="csX2" fmla="*/ 182116 w 2032416"/>
              <a:gd name="csY2" fmla="*/ 169646 h 1641765"/>
              <a:gd name="csX3" fmla="*/ 45928 w 2032416"/>
              <a:gd name="csY3" fmla="*/ 442020 h 1641765"/>
              <a:gd name="csX4" fmla="*/ 533 w 2032416"/>
              <a:gd name="csY4" fmla="*/ 837611 h 1641765"/>
              <a:gd name="csX5" fmla="*/ 26473 w 2032416"/>
              <a:gd name="csY5" fmla="*/ 1220233 h 1641765"/>
              <a:gd name="csX6" fmla="*/ 104294 w 2032416"/>
              <a:gd name="csY6" fmla="*/ 1473152 h 1641765"/>
              <a:gd name="csX7" fmla="*/ 305333 w 2032416"/>
              <a:gd name="csY7" fmla="*/ 1609339 h 1641765"/>
              <a:gd name="csX8" fmla="*/ 584192 w 2032416"/>
              <a:gd name="csY8" fmla="*/ 1641765 h 1641765"/>
              <a:gd name="csX9" fmla="*/ 1459681 w 2032416"/>
              <a:gd name="csY9" fmla="*/ 1628794 h 1641765"/>
              <a:gd name="csX10" fmla="*/ 1822847 w 2032416"/>
              <a:gd name="csY10" fmla="*/ 1518548 h 1641765"/>
              <a:gd name="csX11" fmla="*/ 1984975 w 2032416"/>
              <a:gd name="csY11" fmla="*/ 1259143 h 1641765"/>
              <a:gd name="csX12" fmla="*/ 2030371 w 2032416"/>
              <a:gd name="csY12" fmla="*/ 772760 h 1641765"/>
              <a:gd name="csX13" fmla="*/ 1933094 w 2032416"/>
              <a:gd name="csY13" fmla="*/ 305833 h 1641765"/>
              <a:gd name="csX14" fmla="*/ 1706116 w 2032416"/>
              <a:gd name="csY14" fmla="*/ 72369 h 1641765"/>
              <a:gd name="csX15" fmla="*/ 1206762 w 2032416"/>
              <a:gd name="csY15" fmla="*/ 1033 h 164176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</a:cxnLst>
            <a:rect l="l" t="t" r="r" b="b"/>
            <a:pathLst>
              <a:path w="2032416" h="1641765">
                <a:moveTo>
                  <a:pt x="1206762" y="1033"/>
                </a:moveTo>
                <a:cubicBezTo>
                  <a:pt x="997077" y="-4371"/>
                  <a:pt x="618779" y="11841"/>
                  <a:pt x="448005" y="39943"/>
                </a:cubicBezTo>
                <a:cubicBezTo>
                  <a:pt x="277231" y="68045"/>
                  <a:pt x="249129" y="102633"/>
                  <a:pt x="182116" y="169646"/>
                </a:cubicBezTo>
                <a:cubicBezTo>
                  <a:pt x="115103" y="236659"/>
                  <a:pt x="76192" y="330693"/>
                  <a:pt x="45928" y="442020"/>
                </a:cubicBezTo>
                <a:cubicBezTo>
                  <a:pt x="15664" y="553348"/>
                  <a:pt x="3775" y="707909"/>
                  <a:pt x="533" y="837611"/>
                </a:cubicBezTo>
                <a:cubicBezTo>
                  <a:pt x="-2709" y="967313"/>
                  <a:pt x="9179" y="1114310"/>
                  <a:pt x="26473" y="1220233"/>
                </a:cubicBezTo>
                <a:cubicBezTo>
                  <a:pt x="43766" y="1326157"/>
                  <a:pt x="57817" y="1408301"/>
                  <a:pt x="104294" y="1473152"/>
                </a:cubicBezTo>
                <a:cubicBezTo>
                  <a:pt x="150771" y="1538003"/>
                  <a:pt x="225350" y="1581237"/>
                  <a:pt x="305333" y="1609339"/>
                </a:cubicBezTo>
                <a:cubicBezTo>
                  <a:pt x="385316" y="1637441"/>
                  <a:pt x="584192" y="1641765"/>
                  <a:pt x="584192" y="1641765"/>
                </a:cubicBezTo>
                <a:lnTo>
                  <a:pt x="1459681" y="1628794"/>
                </a:lnTo>
                <a:cubicBezTo>
                  <a:pt x="1666124" y="1608258"/>
                  <a:pt x="1735298" y="1580157"/>
                  <a:pt x="1822847" y="1518548"/>
                </a:cubicBezTo>
                <a:cubicBezTo>
                  <a:pt x="1910396" y="1456940"/>
                  <a:pt x="1950388" y="1383441"/>
                  <a:pt x="1984975" y="1259143"/>
                </a:cubicBezTo>
                <a:cubicBezTo>
                  <a:pt x="2019562" y="1134845"/>
                  <a:pt x="2039018" y="931645"/>
                  <a:pt x="2030371" y="772760"/>
                </a:cubicBezTo>
                <a:cubicBezTo>
                  <a:pt x="2021724" y="613875"/>
                  <a:pt x="1987137" y="422565"/>
                  <a:pt x="1933094" y="305833"/>
                </a:cubicBezTo>
                <a:cubicBezTo>
                  <a:pt x="1879052" y="189101"/>
                  <a:pt x="1826091" y="123169"/>
                  <a:pt x="1706116" y="72369"/>
                </a:cubicBezTo>
                <a:cubicBezTo>
                  <a:pt x="1586142" y="21569"/>
                  <a:pt x="1416447" y="6437"/>
                  <a:pt x="1206762" y="1033"/>
                </a:cubicBezTo>
                <a:close/>
              </a:path>
            </a:pathLst>
          </a:custGeom>
          <a:solidFill>
            <a:srgbClr val="8BCBB2"/>
          </a:solidFill>
          <a:ln>
            <a:noFill/>
          </a:ln>
          <a:effectLst>
            <a:outerShdw dist="38100" dir="2700000" algn="tl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5" name="Forma libre 24">
            <a:extLst>
              <a:ext uri="{FF2B5EF4-FFF2-40B4-BE49-F238E27FC236}">
                <a16:creationId xmlns:a16="http://schemas.microsoft.com/office/drawing/2014/main" id="{44CE2ABD-56B8-38AF-8474-F8AA255D74E4}"/>
              </a:ext>
            </a:extLst>
          </p:cNvPr>
          <p:cNvSpPr/>
          <p:nvPr/>
        </p:nvSpPr>
        <p:spPr>
          <a:xfrm flipH="1">
            <a:off x="7190123" y="857799"/>
            <a:ext cx="2032416" cy="1641765"/>
          </a:xfrm>
          <a:custGeom>
            <a:avLst/>
            <a:gdLst>
              <a:gd name="csX0" fmla="*/ 1206762 w 2032416"/>
              <a:gd name="csY0" fmla="*/ 1033 h 1641765"/>
              <a:gd name="csX1" fmla="*/ 448005 w 2032416"/>
              <a:gd name="csY1" fmla="*/ 39943 h 1641765"/>
              <a:gd name="csX2" fmla="*/ 182116 w 2032416"/>
              <a:gd name="csY2" fmla="*/ 169646 h 1641765"/>
              <a:gd name="csX3" fmla="*/ 45928 w 2032416"/>
              <a:gd name="csY3" fmla="*/ 442020 h 1641765"/>
              <a:gd name="csX4" fmla="*/ 533 w 2032416"/>
              <a:gd name="csY4" fmla="*/ 837611 h 1641765"/>
              <a:gd name="csX5" fmla="*/ 26473 w 2032416"/>
              <a:gd name="csY5" fmla="*/ 1220233 h 1641765"/>
              <a:gd name="csX6" fmla="*/ 104294 w 2032416"/>
              <a:gd name="csY6" fmla="*/ 1473152 h 1641765"/>
              <a:gd name="csX7" fmla="*/ 305333 w 2032416"/>
              <a:gd name="csY7" fmla="*/ 1609339 h 1641765"/>
              <a:gd name="csX8" fmla="*/ 584192 w 2032416"/>
              <a:gd name="csY8" fmla="*/ 1641765 h 1641765"/>
              <a:gd name="csX9" fmla="*/ 1459681 w 2032416"/>
              <a:gd name="csY9" fmla="*/ 1628794 h 1641765"/>
              <a:gd name="csX10" fmla="*/ 1822847 w 2032416"/>
              <a:gd name="csY10" fmla="*/ 1518548 h 1641765"/>
              <a:gd name="csX11" fmla="*/ 1984975 w 2032416"/>
              <a:gd name="csY11" fmla="*/ 1259143 h 1641765"/>
              <a:gd name="csX12" fmla="*/ 2030371 w 2032416"/>
              <a:gd name="csY12" fmla="*/ 772760 h 1641765"/>
              <a:gd name="csX13" fmla="*/ 1933094 w 2032416"/>
              <a:gd name="csY13" fmla="*/ 305833 h 1641765"/>
              <a:gd name="csX14" fmla="*/ 1706116 w 2032416"/>
              <a:gd name="csY14" fmla="*/ 72369 h 1641765"/>
              <a:gd name="csX15" fmla="*/ 1206762 w 2032416"/>
              <a:gd name="csY15" fmla="*/ 1033 h 164176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</a:cxnLst>
            <a:rect l="l" t="t" r="r" b="b"/>
            <a:pathLst>
              <a:path w="2032416" h="1641765">
                <a:moveTo>
                  <a:pt x="1206762" y="1033"/>
                </a:moveTo>
                <a:cubicBezTo>
                  <a:pt x="997077" y="-4371"/>
                  <a:pt x="618779" y="11841"/>
                  <a:pt x="448005" y="39943"/>
                </a:cubicBezTo>
                <a:cubicBezTo>
                  <a:pt x="277231" y="68045"/>
                  <a:pt x="249129" y="102633"/>
                  <a:pt x="182116" y="169646"/>
                </a:cubicBezTo>
                <a:cubicBezTo>
                  <a:pt x="115103" y="236659"/>
                  <a:pt x="76192" y="330693"/>
                  <a:pt x="45928" y="442020"/>
                </a:cubicBezTo>
                <a:cubicBezTo>
                  <a:pt x="15664" y="553348"/>
                  <a:pt x="3775" y="707909"/>
                  <a:pt x="533" y="837611"/>
                </a:cubicBezTo>
                <a:cubicBezTo>
                  <a:pt x="-2709" y="967313"/>
                  <a:pt x="9179" y="1114310"/>
                  <a:pt x="26473" y="1220233"/>
                </a:cubicBezTo>
                <a:cubicBezTo>
                  <a:pt x="43766" y="1326157"/>
                  <a:pt x="57817" y="1408301"/>
                  <a:pt x="104294" y="1473152"/>
                </a:cubicBezTo>
                <a:cubicBezTo>
                  <a:pt x="150771" y="1538003"/>
                  <a:pt x="225350" y="1581237"/>
                  <a:pt x="305333" y="1609339"/>
                </a:cubicBezTo>
                <a:cubicBezTo>
                  <a:pt x="385316" y="1637441"/>
                  <a:pt x="584192" y="1641765"/>
                  <a:pt x="584192" y="1641765"/>
                </a:cubicBezTo>
                <a:lnTo>
                  <a:pt x="1459681" y="1628794"/>
                </a:lnTo>
                <a:cubicBezTo>
                  <a:pt x="1666124" y="1608258"/>
                  <a:pt x="1735298" y="1580157"/>
                  <a:pt x="1822847" y="1518548"/>
                </a:cubicBezTo>
                <a:cubicBezTo>
                  <a:pt x="1910396" y="1456940"/>
                  <a:pt x="1950388" y="1383441"/>
                  <a:pt x="1984975" y="1259143"/>
                </a:cubicBezTo>
                <a:cubicBezTo>
                  <a:pt x="2019562" y="1134845"/>
                  <a:pt x="2039018" y="931645"/>
                  <a:pt x="2030371" y="772760"/>
                </a:cubicBezTo>
                <a:cubicBezTo>
                  <a:pt x="2021724" y="613875"/>
                  <a:pt x="1987137" y="422565"/>
                  <a:pt x="1933094" y="305833"/>
                </a:cubicBezTo>
                <a:cubicBezTo>
                  <a:pt x="1879052" y="189101"/>
                  <a:pt x="1826091" y="123169"/>
                  <a:pt x="1706116" y="72369"/>
                </a:cubicBezTo>
                <a:cubicBezTo>
                  <a:pt x="1586142" y="21569"/>
                  <a:pt x="1416447" y="6437"/>
                  <a:pt x="1206762" y="1033"/>
                </a:cubicBezTo>
                <a:close/>
              </a:path>
            </a:pathLst>
          </a:custGeom>
          <a:solidFill>
            <a:srgbClr val="717FBC"/>
          </a:solidFill>
          <a:ln>
            <a:noFill/>
          </a:ln>
          <a:effectLst>
            <a:outerShdw dist="38100" dir="2700000" algn="tl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6" name="Forma libre 25">
            <a:extLst>
              <a:ext uri="{FF2B5EF4-FFF2-40B4-BE49-F238E27FC236}">
                <a16:creationId xmlns:a16="http://schemas.microsoft.com/office/drawing/2014/main" id="{E9D5BC76-52F4-2EBC-591C-58D729582C51}"/>
              </a:ext>
            </a:extLst>
          </p:cNvPr>
          <p:cNvSpPr/>
          <p:nvPr/>
        </p:nvSpPr>
        <p:spPr>
          <a:xfrm flipH="1">
            <a:off x="7190123" y="4568633"/>
            <a:ext cx="2032416" cy="1641765"/>
          </a:xfrm>
          <a:custGeom>
            <a:avLst/>
            <a:gdLst>
              <a:gd name="csX0" fmla="*/ 1206762 w 2032416"/>
              <a:gd name="csY0" fmla="*/ 1033 h 1641765"/>
              <a:gd name="csX1" fmla="*/ 448005 w 2032416"/>
              <a:gd name="csY1" fmla="*/ 39943 h 1641765"/>
              <a:gd name="csX2" fmla="*/ 182116 w 2032416"/>
              <a:gd name="csY2" fmla="*/ 169646 h 1641765"/>
              <a:gd name="csX3" fmla="*/ 45928 w 2032416"/>
              <a:gd name="csY3" fmla="*/ 442020 h 1641765"/>
              <a:gd name="csX4" fmla="*/ 533 w 2032416"/>
              <a:gd name="csY4" fmla="*/ 837611 h 1641765"/>
              <a:gd name="csX5" fmla="*/ 26473 w 2032416"/>
              <a:gd name="csY5" fmla="*/ 1220233 h 1641765"/>
              <a:gd name="csX6" fmla="*/ 104294 w 2032416"/>
              <a:gd name="csY6" fmla="*/ 1473152 h 1641765"/>
              <a:gd name="csX7" fmla="*/ 305333 w 2032416"/>
              <a:gd name="csY7" fmla="*/ 1609339 h 1641765"/>
              <a:gd name="csX8" fmla="*/ 584192 w 2032416"/>
              <a:gd name="csY8" fmla="*/ 1641765 h 1641765"/>
              <a:gd name="csX9" fmla="*/ 1459681 w 2032416"/>
              <a:gd name="csY9" fmla="*/ 1628794 h 1641765"/>
              <a:gd name="csX10" fmla="*/ 1822847 w 2032416"/>
              <a:gd name="csY10" fmla="*/ 1518548 h 1641765"/>
              <a:gd name="csX11" fmla="*/ 1984975 w 2032416"/>
              <a:gd name="csY11" fmla="*/ 1259143 h 1641765"/>
              <a:gd name="csX12" fmla="*/ 2030371 w 2032416"/>
              <a:gd name="csY12" fmla="*/ 772760 h 1641765"/>
              <a:gd name="csX13" fmla="*/ 1933094 w 2032416"/>
              <a:gd name="csY13" fmla="*/ 305833 h 1641765"/>
              <a:gd name="csX14" fmla="*/ 1706116 w 2032416"/>
              <a:gd name="csY14" fmla="*/ 72369 h 1641765"/>
              <a:gd name="csX15" fmla="*/ 1206762 w 2032416"/>
              <a:gd name="csY15" fmla="*/ 1033 h 164176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</a:cxnLst>
            <a:rect l="l" t="t" r="r" b="b"/>
            <a:pathLst>
              <a:path w="2032416" h="1641765">
                <a:moveTo>
                  <a:pt x="1206762" y="1033"/>
                </a:moveTo>
                <a:cubicBezTo>
                  <a:pt x="997077" y="-4371"/>
                  <a:pt x="618779" y="11841"/>
                  <a:pt x="448005" y="39943"/>
                </a:cubicBezTo>
                <a:cubicBezTo>
                  <a:pt x="277231" y="68045"/>
                  <a:pt x="249129" y="102633"/>
                  <a:pt x="182116" y="169646"/>
                </a:cubicBezTo>
                <a:cubicBezTo>
                  <a:pt x="115103" y="236659"/>
                  <a:pt x="76192" y="330693"/>
                  <a:pt x="45928" y="442020"/>
                </a:cubicBezTo>
                <a:cubicBezTo>
                  <a:pt x="15664" y="553348"/>
                  <a:pt x="3775" y="707909"/>
                  <a:pt x="533" y="837611"/>
                </a:cubicBezTo>
                <a:cubicBezTo>
                  <a:pt x="-2709" y="967313"/>
                  <a:pt x="9179" y="1114310"/>
                  <a:pt x="26473" y="1220233"/>
                </a:cubicBezTo>
                <a:cubicBezTo>
                  <a:pt x="43766" y="1326157"/>
                  <a:pt x="57817" y="1408301"/>
                  <a:pt x="104294" y="1473152"/>
                </a:cubicBezTo>
                <a:cubicBezTo>
                  <a:pt x="150771" y="1538003"/>
                  <a:pt x="225350" y="1581237"/>
                  <a:pt x="305333" y="1609339"/>
                </a:cubicBezTo>
                <a:cubicBezTo>
                  <a:pt x="385316" y="1637441"/>
                  <a:pt x="584192" y="1641765"/>
                  <a:pt x="584192" y="1641765"/>
                </a:cubicBezTo>
                <a:lnTo>
                  <a:pt x="1459681" y="1628794"/>
                </a:lnTo>
                <a:cubicBezTo>
                  <a:pt x="1666124" y="1608258"/>
                  <a:pt x="1735298" y="1580157"/>
                  <a:pt x="1822847" y="1518548"/>
                </a:cubicBezTo>
                <a:cubicBezTo>
                  <a:pt x="1910396" y="1456940"/>
                  <a:pt x="1950388" y="1383441"/>
                  <a:pt x="1984975" y="1259143"/>
                </a:cubicBezTo>
                <a:cubicBezTo>
                  <a:pt x="2019562" y="1134845"/>
                  <a:pt x="2039018" y="931645"/>
                  <a:pt x="2030371" y="772760"/>
                </a:cubicBezTo>
                <a:cubicBezTo>
                  <a:pt x="2021724" y="613875"/>
                  <a:pt x="1987137" y="422565"/>
                  <a:pt x="1933094" y="305833"/>
                </a:cubicBezTo>
                <a:cubicBezTo>
                  <a:pt x="1879052" y="189101"/>
                  <a:pt x="1826091" y="123169"/>
                  <a:pt x="1706116" y="72369"/>
                </a:cubicBezTo>
                <a:cubicBezTo>
                  <a:pt x="1586142" y="21569"/>
                  <a:pt x="1416447" y="6437"/>
                  <a:pt x="1206762" y="1033"/>
                </a:cubicBezTo>
                <a:close/>
              </a:path>
            </a:pathLst>
          </a:custGeom>
          <a:solidFill>
            <a:srgbClr val="BDC4E4"/>
          </a:solidFill>
          <a:ln>
            <a:noFill/>
          </a:ln>
          <a:effectLst>
            <a:outerShdw dist="38100" dir="2700000" algn="tl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254628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C4584EA32F5F14DBF2906CD3A630278" ma:contentTypeVersion="15" ma:contentTypeDescription="Crear nuevo documento." ma:contentTypeScope="" ma:versionID="86976a7c812223952954c39f83a17339">
  <xsd:schema xmlns:xsd="http://www.w3.org/2001/XMLSchema" xmlns:xs="http://www.w3.org/2001/XMLSchema" xmlns:p="http://schemas.microsoft.com/office/2006/metadata/properties" xmlns:ns2="ccb58951-057a-4433-bded-529766d5ba5c" xmlns:ns3="7fc99fea-f6de-4c0c-a70c-6e7742bbba56" targetNamespace="http://schemas.microsoft.com/office/2006/metadata/properties" ma:root="true" ma:fieldsID="a9dc8e2946ed205c26485d40e82b57ab" ns2:_="" ns3:_="">
    <xsd:import namespace="ccb58951-057a-4433-bded-529766d5ba5c"/>
    <xsd:import namespace="7fc99fea-f6de-4c0c-a70c-6e7742bbba5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b58951-057a-4433-bded-529766d5ba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Etiquetas de imagen" ma:readOnly="false" ma:fieldId="{5cf76f15-5ced-4ddc-b409-7134ff3c332f}" ma:taxonomyMulti="true" ma:sspId="0890ad3e-8262-48cc-b0ca-082c660a0d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c99fea-f6de-4c0c-a70c-6e7742bbba56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5b11d2d7-e2f3-4b16-8991-ee329d7be315}" ma:internalName="TaxCatchAll" ma:showField="CatchAllData" ma:web="7fc99fea-f6de-4c0c-a70c-6e7742bbba5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fc99fea-f6de-4c0c-a70c-6e7742bbba56" xsi:nil="true"/>
    <lcf76f155ced4ddcb4097134ff3c332f xmlns="ccb58951-057a-4433-bded-529766d5ba5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AC084E1-8635-4F7E-ADFE-8EF81BFB3E95}"/>
</file>

<file path=customXml/itemProps2.xml><?xml version="1.0" encoding="utf-8"?>
<ds:datastoreItem xmlns:ds="http://schemas.openxmlformats.org/officeDocument/2006/customXml" ds:itemID="{D0323DF1-408C-425A-91D2-8160178759EA}"/>
</file>

<file path=customXml/itemProps3.xml><?xml version="1.0" encoding="utf-8"?>
<ds:datastoreItem xmlns:ds="http://schemas.openxmlformats.org/officeDocument/2006/customXml" ds:itemID="{A1C67631-038C-4261-89C3-5E95F26A4C81}"/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105</Words>
  <Application>Microsoft Macintosh PowerPoint</Application>
  <PresentationFormat>Panorámica</PresentationFormat>
  <Paragraphs>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Montserrat</vt:lpstr>
      <vt:lpstr>Montserrat SemiBold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Garcia, Estephanie</dc:creator>
  <cp:lastModifiedBy>Garcia, Estephanie</cp:lastModifiedBy>
  <cp:revision>2</cp:revision>
  <dcterms:created xsi:type="dcterms:W3CDTF">2025-12-01T01:18:14Z</dcterms:created>
  <dcterms:modified xsi:type="dcterms:W3CDTF">2025-12-01T22:01:21Z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0x0101002C4584EA32F5F14DBF2906CD3A630278</vt:lpwstr>
  </property>
</Properties>
</file>